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6" r:id="rId3"/>
    <p:sldId id="257" r:id="rId4"/>
  </p:sldIdLst>
  <p:sldSz cx="6858000" cy="9144000" type="letter"/>
  <p:notesSz cx="6858000" cy="9144000"/>
  <p:defaultTextStyle>
    <a:defPPr>
      <a:defRPr lang="es-MX"/>
    </a:defPPr>
    <a:lvl1pPr marL="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1pPr>
    <a:lvl2pPr marL="25717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2pPr>
    <a:lvl3pPr marL="51435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3pPr>
    <a:lvl4pPr marL="77152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4pPr>
    <a:lvl5pPr marL="102870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5pPr>
    <a:lvl6pPr marL="128587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6pPr>
    <a:lvl7pPr marL="154305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7pPr>
    <a:lvl8pPr marL="180022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8pPr>
    <a:lvl9pPr marL="205740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9181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097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27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737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05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691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642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561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026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954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367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B76FB-F45E-4333-96B5-BE0F9A5D06BC}" type="datetimeFigureOut">
              <a:rPr lang="es-MX" smtClean="0"/>
              <a:t>05/01/2023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921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C4D12516-E875-44AC-B2CF-809BC8E822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A430C792-30B8-4D9D-985A-C48C9CD45CD2}"/>
              </a:ext>
            </a:extLst>
          </p:cNvPr>
          <p:cNvSpPr/>
          <p:nvPr/>
        </p:nvSpPr>
        <p:spPr>
          <a:xfrm>
            <a:off x="2118389" y="4575719"/>
            <a:ext cx="262123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8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Funciones Matemáticas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F0C4AD6-8AA3-459A-83C5-8D395FFE33FF}"/>
              </a:ext>
            </a:extLst>
          </p:cNvPr>
          <p:cNvSpPr/>
          <p:nvPr/>
        </p:nvSpPr>
        <p:spPr>
          <a:xfrm>
            <a:off x="1751651" y="7304050"/>
            <a:ext cx="33547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APELLIDOS NOMBRE(S)</a:t>
            </a:r>
          </a:p>
          <a:p>
            <a:pPr algn="ctr"/>
            <a:r>
              <a:rPr lang="es-E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CUATRIMESTRE Y SECCIÓN, TURNO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74E35924-AD40-4B90-88F1-0F33F66345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381" y="6548821"/>
            <a:ext cx="755229" cy="75522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CF49C84-488C-497A-BF65-E550CC42BC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075" y="3313570"/>
            <a:ext cx="3867839" cy="120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96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3500" y="-190500"/>
            <a:ext cx="9525000" cy="952500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680883" y="1411941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/>
                </a:solidFill>
              </a:rPr>
              <a:t>NOMBRE DE LA INSTITUCIÓN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680883" y="2050676"/>
            <a:ext cx="4598894" cy="62080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>
                <a:solidFill>
                  <a:schemeClr val="tx1"/>
                </a:solidFill>
              </a:rPr>
              <a:t>NOMBRE DE LA ESPECIALIDAD</a:t>
            </a:r>
          </a:p>
        </p:txBody>
      </p:sp>
      <p:sp>
        <p:nvSpPr>
          <p:cNvPr id="8" name="Rectángulo 7"/>
          <p:cNvSpPr/>
          <p:nvPr/>
        </p:nvSpPr>
        <p:spPr>
          <a:xfrm>
            <a:off x="4968689" y="1069041"/>
            <a:ext cx="1311088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100" dirty="0">
                <a:solidFill>
                  <a:schemeClr val="tx1"/>
                </a:solidFill>
              </a:rPr>
              <a:t>Fecha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1680883" y="3014382"/>
            <a:ext cx="4598894" cy="5961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</a:rPr>
              <a:t>NOMBRE DE LA MATERIA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1680883" y="3953434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</a:rPr>
              <a:t>NOMBRE DEL DOCENTE (MSC AARÓN IVÁN SALAZAR MACÍAS)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1680883" y="4594411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</a:rPr>
              <a:t>NOMBRE DEL ALUMNO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1680883" y="4942913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</a:rPr>
              <a:t>MATRÍCULA DEL ALUMNO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1680883" y="5285813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</a:rPr>
              <a:t>CORREO ELECTRÓNICO DEL ALUMNO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339787" y="5952563"/>
            <a:ext cx="2864225" cy="65666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800" dirty="0">
                <a:solidFill>
                  <a:schemeClr val="tx1"/>
                </a:solidFill>
              </a:rPr>
              <a:t>CUATRIMESTRE </a:t>
            </a:r>
            <a:br>
              <a:rPr lang="es-MX" sz="1800" dirty="0">
                <a:solidFill>
                  <a:schemeClr val="tx1"/>
                </a:solidFill>
              </a:rPr>
            </a:br>
            <a:r>
              <a:rPr lang="es-MX" sz="18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05208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3500" y="-190500"/>
            <a:ext cx="9525000" cy="952500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680883" y="1411941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chemeClr val="tx1"/>
                </a:solidFill>
              </a:rPr>
              <a:t>Título del Tema con numeración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680883" y="1754841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>
                <a:solidFill>
                  <a:srgbClr val="FF0000"/>
                </a:solidFill>
              </a:rPr>
              <a:t>Título de la Unidad con numeración</a:t>
            </a:r>
          </a:p>
        </p:txBody>
      </p:sp>
      <p:sp>
        <p:nvSpPr>
          <p:cNvPr id="8" name="Rectángulo 7"/>
          <p:cNvSpPr/>
          <p:nvPr/>
        </p:nvSpPr>
        <p:spPr>
          <a:xfrm>
            <a:off x="4968689" y="1069041"/>
            <a:ext cx="1311088" cy="34290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100" dirty="0">
                <a:solidFill>
                  <a:schemeClr val="tx1"/>
                </a:solidFill>
              </a:rPr>
              <a:t>Fecha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680883" y="2097740"/>
            <a:ext cx="4598894" cy="606495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solidFill>
                  <a:schemeClr val="tx1"/>
                </a:solidFill>
              </a:rPr>
              <a:t>En la primer hoja anotar el reglamento y la evaluación</a:t>
            </a:r>
          </a:p>
        </p:txBody>
      </p:sp>
    </p:spTree>
    <p:extLst>
      <p:ext uri="{BB962C8B-B14F-4D97-AF65-F5344CB8AC3E}">
        <p14:creationId xmlns:p14="http://schemas.microsoft.com/office/powerpoint/2010/main" val="3810314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70</Words>
  <Application>Microsoft Office PowerPoint</Application>
  <PresentationFormat>Carta (216 x 279 mm)</PresentationFormat>
  <Paragraphs>16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Aarón Iván Salazar Macías</cp:lastModifiedBy>
  <cp:revision>13</cp:revision>
  <dcterms:created xsi:type="dcterms:W3CDTF">2018-05-06T04:37:19Z</dcterms:created>
  <dcterms:modified xsi:type="dcterms:W3CDTF">2023-01-06T01:18:14Z</dcterms:modified>
</cp:coreProperties>
</file>