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1500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83FE67-E38D-4E80-9B41-3CC91B4BF4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812EEDD-00E7-4BC8-BB2A-4838BB60FB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05BBE0-5B8C-412E-BAA9-F6E1E6FF7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27/05/2020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270C68-B816-4CE3-BDEA-CBD3D96B3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8D897-D145-44AB-9577-AD99D151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0963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E8FB86-86C3-48C4-A965-F07EF8608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4F5361-F8E0-4027-83BF-8BAA23554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C580CE-0F49-4CE4-9575-CBD0846D8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27/05/2020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563EBF-E670-4F04-ACEC-53AD7BBF0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9D1EE1-E723-4B61-9A68-E612724E7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9463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D1D9BA-ACAE-4AE0-9E40-85730D24E1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D9F5622-C449-468A-B94D-2172DE6FC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0CF1E4-5F2A-440B-8EDF-65A093FA3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27/05/2020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EAAF62-54FF-4C2E-99C2-7F3ED306A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805E53-9CDA-447C-A02E-A5CCCC9E4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6476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EA2F76-1C7D-4676-B939-73F317A3A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89DC18-F94B-48C8-B3D6-FC1F8624F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47AD17-A2BA-4550-AE59-3B7E8CCF8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27/05/2020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F4F4EF-FC75-46CD-96E3-D1E9FF787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407C11-FAC2-412F-973E-3813DD4B1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7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59043-19CD-4762-A664-8AC7CF63A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533F0DF-40E9-472F-A7DC-5FADCEB08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435214-D8DC-4B7B-9B81-8ADBA9100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27/05/2020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9B5E6D-AB2B-4D5E-899E-4D1E763F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DAE5EB-E931-4411-96A1-68729FF28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8327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803D9B-2D08-4677-AEDC-F9501302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C246DD-1474-43A7-8608-9476FBCA9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0B8C5C0-A6BD-4A6E-AA3B-9A7C3F0FC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F237EB-7616-4A1C-AE8C-78F03801C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27/05/2020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9D8938-666C-483E-B026-8022DD7FA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D17A93-626E-4B64-A4BB-E54AA0B0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236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938DDA-9785-487F-8DC1-15073DB4D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C529BE-7AE8-47AE-8C98-2A6F7135F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38B742-90DC-4CD0-90CB-4BD194EE7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2CE6BD-CFD1-4AA0-AB34-CF452925A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1E8E3CB-0BC6-4656-B76E-B38854105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C11B637-38B4-42D8-92AC-A72840E77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27/05/2020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9995E5D-2A45-4E89-ABA3-FC9751D6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64A354C-60D0-42C3-B3B0-F4BDAEC97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595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678389-C01D-4463-A8DE-92D32248D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15DE00-CF10-4D28-877C-52FD55047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27/05/2020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D82F455-C55A-46DF-AC08-59FDC79C5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E6262ED-789E-462F-B303-8CF2699BA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5999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C83C4E6-1858-4844-9A96-F90AD75F8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27/05/2020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B0AC341-917A-48CB-A2E0-02870CB75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0107395-0151-46D3-8510-A72A8E65F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534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C149AB-A855-432C-8AB8-8596BCE98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6ADBAD-FE3F-4DF6-8F87-694DD29B9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2DEA33-BD60-4DE2-9134-4569E829A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503A55-5715-40B3-A136-2E7327AE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27/05/2020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6E3EF6-258F-4DF5-958F-6CA6F468B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1489E9-E4D7-43F3-8337-D586AEBDB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026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923673-DEB7-4530-B6D9-5FBBF4D17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47CFAEB-F955-4769-A980-86F845F225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6A1C24A-1A32-41ED-BFB7-86A9ABCC9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431C0D-0A55-45D9-B59C-7F3370E39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27/05/2020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7F86F3-0002-4DAA-92D2-CEEEDD1E2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81E842-4EA3-4FF4-B959-43F65A7A7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771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B126B9A-C8FD-4AFE-AC3B-92FD1D1F4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5E83CC6-09B8-4CC8-96A6-B7D424F6A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8B3FE6-1BD7-45F0-A689-A93AED1D76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E271-A116-4C25-86D2-8EDA49924D26}" type="datetimeFigureOut">
              <a:rPr lang="es-MX" smtClean="0"/>
              <a:t>27/05/2020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969387-24AD-41A7-A284-1A7BE7DA0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AD7F34-3B6D-4AEA-A6EA-02EA788E0A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385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Integración de TI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410818" y="1455916"/>
            <a:ext cx="1137036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EC</a:t>
            </a:r>
            <a:r>
              <a:rPr lang="es-MX" sz="2800" b="1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</a:t>
            </a:r>
            <a:r>
              <a:rPr lang="es-MX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CUESTIONARIO DE LOS BENEFICIOS Y OBSTÁCULOS QUE</a:t>
            </a:r>
          </a:p>
          <a:p>
            <a:pPr algn="ctr"/>
            <a:r>
              <a:rPr lang="es-MX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REPRESENTA LA INTEGRACIÓN DE TI</a:t>
            </a:r>
            <a:endParaRPr lang="es-ES" sz="28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18" y="2845905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9F01DEB-5A27-4A36-83C6-FD6DE7DCAA2E}"/>
              </a:ext>
            </a:extLst>
          </p:cNvPr>
          <p:cNvSpPr/>
          <p:nvPr/>
        </p:nvSpPr>
        <p:spPr>
          <a:xfrm>
            <a:off x="410818" y="2322684"/>
            <a:ext cx="116089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583E2D1-721A-4527-B3D9-0F499063D804}"/>
              </a:ext>
            </a:extLst>
          </p:cNvPr>
          <p:cNvSpPr/>
          <p:nvPr/>
        </p:nvSpPr>
        <p:spPr>
          <a:xfrm>
            <a:off x="410818" y="4012097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4451F2D-6E7A-4CA1-9FE0-84C37FAF32CB}"/>
              </a:ext>
            </a:extLst>
          </p:cNvPr>
          <p:cNvSpPr/>
          <p:nvPr/>
        </p:nvSpPr>
        <p:spPr>
          <a:xfrm>
            <a:off x="410818" y="3488876"/>
            <a:ext cx="116089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GRADO Y SECCIÓN</a:t>
            </a:r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B88982D-89D5-4841-8B9A-E3DC02B80D52}"/>
              </a:ext>
            </a:extLst>
          </p:cNvPr>
          <p:cNvSpPr/>
          <p:nvPr/>
        </p:nvSpPr>
        <p:spPr>
          <a:xfrm>
            <a:off x="410818" y="5174976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BCEFC86-9AF6-4D2E-BA01-0BD76C08950C}"/>
              </a:ext>
            </a:extLst>
          </p:cNvPr>
          <p:cNvSpPr/>
          <p:nvPr/>
        </p:nvSpPr>
        <p:spPr>
          <a:xfrm>
            <a:off x="410818" y="4651755"/>
            <a:ext cx="116089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FECHA:</a:t>
            </a:r>
          </a:p>
        </p:txBody>
      </p:sp>
    </p:spTree>
    <p:extLst>
      <p:ext uri="{BB962C8B-B14F-4D97-AF65-F5344CB8AC3E}">
        <p14:creationId xmlns:p14="http://schemas.microsoft.com/office/powerpoint/2010/main" val="3966056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410818" y="1455916"/>
            <a:ext cx="1137036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INDICACIONES: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C83C56F-32B2-43CA-B80F-2CAD8116AF6C}"/>
              </a:ext>
            </a:extLst>
          </p:cNvPr>
          <p:cNvSpPr/>
          <p:nvPr/>
        </p:nvSpPr>
        <p:spPr>
          <a:xfrm>
            <a:off x="410818" y="2042302"/>
            <a:ext cx="1137036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2800" b="0" cap="none" spc="0" dirty="0">
                <a:ln w="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Menciona cinco características que tienen los sistemas de gesti</a:t>
            </a:r>
            <a:r>
              <a:rPr lang="es-ES" sz="2800" dirty="0">
                <a:ln w="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ón de proyectos de software:</a:t>
            </a:r>
            <a:endParaRPr lang="es-ES" sz="2800" b="0" cap="none" spc="0" dirty="0">
              <a:ln w="0"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21178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F6316E7-B574-496E-A6F1-600129DDE6DC}"/>
              </a:ext>
            </a:extLst>
          </p:cNvPr>
          <p:cNvSpPr/>
          <p:nvPr/>
        </p:nvSpPr>
        <p:spPr>
          <a:xfrm>
            <a:off x="2266951" y="1690992"/>
            <a:ext cx="8931962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914400" lvl="1" indent="-457200">
              <a:buFont typeface="+mj-lt"/>
              <a:buAutoNum type="arabicPeriod"/>
            </a:pPr>
            <a:endParaRPr lang="es-MX" sz="2000" dirty="0">
              <a:latin typeface="Abadi" panose="020B0604020104020204" pitchFamily="34" charset="0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90EBDF8-5801-4B14-ABB4-44671691CFB1}"/>
              </a:ext>
            </a:extLst>
          </p:cNvPr>
          <p:cNvSpPr/>
          <p:nvPr/>
        </p:nvSpPr>
        <p:spPr>
          <a:xfrm>
            <a:off x="2266950" y="2694166"/>
            <a:ext cx="8931962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914400" lvl="1" indent="-457200">
              <a:buFont typeface="+mj-lt"/>
              <a:buAutoNum type="arabicPeriod"/>
            </a:pPr>
            <a:endParaRPr lang="es-MX" sz="2000" dirty="0">
              <a:latin typeface="Abadi" panose="020B0604020104020204" pitchFamily="34" charset="0"/>
              <a:cs typeface="Aharoni" panose="02010803020104030203" pitchFamily="2" charset="-79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9673841-2E9F-4447-B657-6FFEAA70CFFB}"/>
              </a:ext>
            </a:extLst>
          </p:cNvPr>
          <p:cNvSpPr/>
          <p:nvPr/>
        </p:nvSpPr>
        <p:spPr>
          <a:xfrm>
            <a:off x="2266951" y="3697341"/>
            <a:ext cx="8931962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914400" lvl="1" indent="-457200">
              <a:buFont typeface="+mj-lt"/>
              <a:buAutoNum type="arabicPeriod"/>
            </a:pPr>
            <a:endParaRPr lang="es-MX" sz="2000" dirty="0">
              <a:latin typeface="Abadi" panose="020B0604020104020204" pitchFamily="34" charset="0"/>
              <a:cs typeface="Aharoni" panose="02010803020104030203" pitchFamily="2" charset="-79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369BB92C-84A9-48A0-8806-8D41B266196E}"/>
              </a:ext>
            </a:extLst>
          </p:cNvPr>
          <p:cNvSpPr/>
          <p:nvPr/>
        </p:nvSpPr>
        <p:spPr>
          <a:xfrm>
            <a:off x="2266950" y="4700515"/>
            <a:ext cx="8931962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914400" lvl="1" indent="-457200">
              <a:buFont typeface="+mj-lt"/>
              <a:buAutoNum type="arabicPeriod"/>
            </a:pPr>
            <a:endParaRPr lang="es-MX" sz="2000" dirty="0">
              <a:latin typeface="Abadi" panose="020B0604020104020204" pitchFamily="34" charset="0"/>
              <a:cs typeface="Aharoni" panose="02010803020104030203" pitchFamily="2" charset="-79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B04A7ED-902D-4502-8E7A-005AEDD98C31}"/>
              </a:ext>
            </a:extLst>
          </p:cNvPr>
          <p:cNvSpPr/>
          <p:nvPr/>
        </p:nvSpPr>
        <p:spPr>
          <a:xfrm>
            <a:off x="2266953" y="5703689"/>
            <a:ext cx="8931962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914400" lvl="1" indent="-457200">
              <a:buFont typeface="+mj-lt"/>
              <a:buAutoNum type="arabicPeriod"/>
            </a:pPr>
            <a:endParaRPr lang="es-MX" sz="2000" dirty="0">
              <a:latin typeface="Abadi" panose="020B0604020104020204" pitchFamily="34" charset="0"/>
              <a:cs typeface="Aharoni" panose="02010803020104030203" pitchFamily="2" charset="-79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23FCF31-CCFF-499C-B3AF-A1E59BD19C56}"/>
              </a:ext>
            </a:extLst>
          </p:cNvPr>
          <p:cNvSpPr/>
          <p:nvPr/>
        </p:nvSpPr>
        <p:spPr>
          <a:xfrm>
            <a:off x="993080" y="1670301"/>
            <a:ext cx="1083371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s-MX" sz="3200" dirty="0"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A9EEB386-55F6-4272-BD1A-EF00F62D9B76}"/>
              </a:ext>
            </a:extLst>
          </p:cNvPr>
          <p:cNvSpPr/>
          <p:nvPr/>
        </p:nvSpPr>
        <p:spPr>
          <a:xfrm>
            <a:off x="993079" y="2673475"/>
            <a:ext cx="1083371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s-MX" sz="3200" dirty="0"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7D06965-4287-4E80-8442-C9320FF25AE0}"/>
              </a:ext>
            </a:extLst>
          </p:cNvPr>
          <p:cNvSpPr/>
          <p:nvPr/>
        </p:nvSpPr>
        <p:spPr>
          <a:xfrm>
            <a:off x="993080" y="3676650"/>
            <a:ext cx="1083371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s-MX" sz="3200" dirty="0"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59D49D0B-83D5-4EB8-83A8-2E7C65C5C96E}"/>
              </a:ext>
            </a:extLst>
          </p:cNvPr>
          <p:cNvSpPr/>
          <p:nvPr/>
        </p:nvSpPr>
        <p:spPr>
          <a:xfrm>
            <a:off x="993079" y="4679824"/>
            <a:ext cx="1083371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s-MX" sz="3200" dirty="0"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C7E936C6-0E42-4C97-BB90-6401B88F9CD1}"/>
              </a:ext>
            </a:extLst>
          </p:cNvPr>
          <p:cNvSpPr/>
          <p:nvPr/>
        </p:nvSpPr>
        <p:spPr>
          <a:xfrm>
            <a:off x="993082" y="5682998"/>
            <a:ext cx="1083371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s-MX" sz="3200" dirty="0">
                <a:cs typeface="Aharoni" panose="02010803020104030203" pitchFamily="2" charset="-79"/>
              </a:rPr>
              <a:t>5.</a:t>
            </a:r>
          </a:p>
        </p:txBody>
      </p:sp>
    </p:spTree>
    <p:extLst>
      <p:ext uri="{BB962C8B-B14F-4D97-AF65-F5344CB8AC3E}">
        <p14:creationId xmlns:p14="http://schemas.microsoft.com/office/powerpoint/2010/main" val="651539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410818" y="1455916"/>
            <a:ext cx="1137036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INDICACIONES: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C83C56F-32B2-43CA-B80F-2CAD8116AF6C}"/>
              </a:ext>
            </a:extLst>
          </p:cNvPr>
          <p:cNvSpPr/>
          <p:nvPr/>
        </p:nvSpPr>
        <p:spPr>
          <a:xfrm>
            <a:off x="410818" y="2042302"/>
            <a:ext cx="1137036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2800" b="0" cap="none" spc="0" dirty="0">
                <a:ln w="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Responde en el recuadro si lo descrito es un OBSTÁCULO o BENEFICIO:</a:t>
            </a:r>
          </a:p>
        </p:txBody>
      </p:sp>
    </p:spTree>
    <p:extLst>
      <p:ext uri="{BB962C8B-B14F-4D97-AF65-F5344CB8AC3E}">
        <p14:creationId xmlns:p14="http://schemas.microsoft.com/office/powerpoint/2010/main" val="2755703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8534400" y="1455916"/>
            <a:ext cx="3253413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1EC935DB-5FD1-407A-9A0D-BA27A123C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916"/>
            <a:ext cx="9233453" cy="513785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MX" sz="4000" dirty="0">
                <a:latin typeface="Abadi" panose="020B0604020104020204" pitchFamily="34" charset="0"/>
              </a:rPr>
              <a:t>Acceso rápido a la información: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4000" dirty="0">
                <a:latin typeface="Abadi" panose="020B0604020104020204" pitchFamily="34" charset="0"/>
              </a:rPr>
              <a:t>Influencia negativa en la productividad de los trabajadores: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4000" dirty="0">
                <a:latin typeface="Abadi" panose="020B0604020104020204" pitchFamily="34" charset="0"/>
              </a:rPr>
              <a:t>Acceso a múltiples fuentes de conocimiento: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4000" dirty="0">
                <a:latin typeface="Abadi" panose="020B0604020104020204" pitchFamily="34" charset="0"/>
              </a:rPr>
              <a:t>Genera dilemas éticos (por ejemplo, con la inteligencia artificial):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4000" dirty="0">
                <a:latin typeface="Abadi" panose="020B0604020104020204" pitchFamily="34" charset="0"/>
              </a:rPr>
              <a:t>Estimulación de la creatividad: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A9E7133-7370-4C01-AD0F-EA9535E0C6E3}"/>
              </a:ext>
            </a:extLst>
          </p:cNvPr>
          <p:cNvSpPr/>
          <p:nvPr/>
        </p:nvSpPr>
        <p:spPr>
          <a:xfrm>
            <a:off x="8444946" y="2715182"/>
            <a:ext cx="3253413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828394AB-1C72-4DC5-BBD8-0967EB6118BC}"/>
              </a:ext>
            </a:extLst>
          </p:cNvPr>
          <p:cNvSpPr/>
          <p:nvPr/>
        </p:nvSpPr>
        <p:spPr>
          <a:xfrm>
            <a:off x="8444945" y="3962224"/>
            <a:ext cx="3253413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0835111-16B2-42C7-A4F4-1A71FDED7A6E}"/>
              </a:ext>
            </a:extLst>
          </p:cNvPr>
          <p:cNvSpPr/>
          <p:nvPr/>
        </p:nvSpPr>
        <p:spPr>
          <a:xfrm>
            <a:off x="8444944" y="5140474"/>
            <a:ext cx="3253413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2CCB4E8A-3889-432C-B064-055FAC25C653}"/>
              </a:ext>
            </a:extLst>
          </p:cNvPr>
          <p:cNvSpPr/>
          <p:nvPr/>
        </p:nvSpPr>
        <p:spPr>
          <a:xfrm>
            <a:off x="8444943" y="5867122"/>
            <a:ext cx="3253413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74145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1EC935DB-5FD1-407A-9A0D-BA27A123C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916"/>
            <a:ext cx="9233453" cy="5137855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6"/>
            </a:pPr>
            <a:r>
              <a:rPr lang="es-MX" sz="4000" dirty="0">
                <a:latin typeface="Abadi" panose="020B0604020104020204" pitchFamily="34" charset="0"/>
              </a:rPr>
              <a:t>Puede generar desempleo: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s-MX" sz="4000" dirty="0">
                <a:latin typeface="Abadi" panose="020B0604020104020204" pitchFamily="34" charset="0"/>
              </a:rPr>
              <a:t>Promueve la innovación: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s-MX" sz="4000" dirty="0">
                <a:latin typeface="Abadi" panose="020B0604020104020204" pitchFamily="34" charset="0"/>
              </a:rPr>
              <a:t>Estimula el aislamiento social: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s-MX" sz="4000" dirty="0">
                <a:latin typeface="Abadi" panose="020B0604020104020204" pitchFamily="34" charset="0"/>
              </a:rPr>
              <a:t>Impulsa el emprendimiento: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s-MX" sz="4000" dirty="0">
                <a:latin typeface="Abadi" panose="020B0604020104020204" pitchFamily="34" charset="0"/>
              </a:rPr>
              <a:t>Disociación de la realidad: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0B4C1CFE-2348-48B8-8425-358CEC4F1C58}"/>
              </a:ext>
            </a:extLst>
          </p:cNvPr>
          <p:cNvSpPr/>
          <p:nvPr/>
        </p:nvSpPr>
        <p:spPr>
          <a:xfrm>
            <a:off x="8527769" y="1455916"/>
            <a:ext cx="3253413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E60843F-62DF-40BA-BD70-7AE8E6FD2A68}"/>
              </a:ext>
            </a:extLst>
          </p:cNvPr>
          <p:cNvSpPr/>
          <p:nvPr/>
        </p:nvSpPr>
        <p:spPr>
          <a:xfrm>
            <a:off x="8527768" y="2165684"/>
            <a:ext cx="3253413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6E9022EC-7D48-4854-8ACD-D9DB94C8625A}"/>
              </a:ext>
            </a:extLst>
          </p:cNvPr>
          <p:cNvSpPr/>
          <p:nvPr/>
        </p:nvSpPr>
        <p:spPr>
          <a:xfrm>
            <a:off x="8527768" y="2855828"/>
            <a:ext cx="3253413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3057FCF6-21CC-4DE1-854B-07FDD227EF24}"/>
              </a:ext>
            </a:extLst>
          </p:cNvPr>
          <p:cNvSpPr/>
          <p:nvPr/>
        </p:nvSpPr>
        <p:spPr>
          <a:xfrm>
            <a:off x="8527768" y="3545972"/>
            <a:ext cx="3253413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691A7BB-9D4A-4C8C-B8B8-31E4D94BEF34}"/>
              </a:ext>
            </a:extLst>
          </p:cNvPr>
          <p:cNvSpPr/>
          <p:nvPr/>
        </p:nvSpPr>
        <p:spPr>
          <a:xfrm>
            <a:off x="8527768" y="4236116"/>
            <a:ext cx="3253413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28883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410818" y="1455916"/>
            <a:ext cx="1137036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INDICACIONES: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C83C56F-32B2-43CA-B80F-2CAD8116AF6C}"/>
              </a:ext>
            </a:extLst>
          </p:cNvPr>
          <p:cNvSpPr/>
          <p:nvPr/>
        </p:nvSpPr>
        <p:spPr>
          <a:xfrm>
            <a:off x="410818" y="2042302"/>
            <a:ext cx="11370364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2800" b="0" cap="none" spc="0" dirty="0">
                <a:ln w="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 los sistemas que se presentan a continuación, menciona cuando es necesario recomendarlos a una organización para su implementación:</a:t>
            </a:r>
          </a:p>
        </p:txBody>
      </p:sp>
    </p:spTree>
    <p:extLst>
      <p:ext uri="{BB962C8B-B14F-4D97-AF65-F5344CB8AC3E}">
        <p14:creationId xmlns:p14="http://schemas.microsoft.com/office/powerpoint/2010/main" val="453205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1EC935DB-5FD1-407A-9A0D-BA27A123C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916"/>
            <a:ext cx="9233453" cy="5137855"/>
          </a:xfrm>
        </p:spPr>
        <p:txBody>
          <a:bodyPr>
            <a:normAutofit/>
          </a:bodyPr>
          <a:lstStyle/>
          <a:p>
            <a:r>
              <a:rPr lang="es-MX" sz="4000" dirty="0">
                <a:latin typeface="Abadi" panose="020B0604020104020204" pitchFamily="34" charset="0"/>
              </a:rPr>
              <a:t>Sistemas Hechos a la Medida:</a:t>
            </a:r>
          </a:p>
          <a:p>
            <a:endParaRPr lang="es-MX" sz="4000" dirty="0">
              <a:latin typeface="Abadi" panose="020B0604020104020204" pitchFamily="34" charset="0"/>
            </a:endParaRPr>
          </a:p>
          <a:p>
            <a:r>
              <a:rPr lang="es-MX" sz="4000" dirty="0">
                <a:latin typeface="Abadi" panose="020B0604020104020204" pitchFamily="34" charset="0"/>
              </a:rPr>
              <a:t>Sistemas de planificación de recursos empresariales ERP:</a:t>
            </a:r>
          </a:p>
          <a:p>
            <a:endParaRPr lang="es-MX" sz="4000" dirty="0">
              <a:latin typeface="Abadi" panose="020B0604020104020204" pitchFamily="34" charset="0"/>
            </a:endParaRPr>
          </a:p>
          <a:p>
            <a:r>
              <a:rPr lang="es-MX" sz="4000" dirty="0">
                <a:latin typeface="Abadi" panose="020B0604020104020204" pitchFamily="34" charset="0"/>
              </a:rPr>
              <a:t>Sistemas de planificación de recursos de manufactura:</a:t>
            </a:r>
          </a:p>
          <a:p>
            <a:endParaRPr lang="es-MX" sz="4000" dirty="0">
              <a:latin typeface="Abadi" panose="020B0604020104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0BD7B082-503B-45AB-BFC6-6FF64FE38B74}"/>
              </a:ext>
            </a:extLst>
          </p:cNvPr>
          <p:cNvSpPr/>
          <p:nvPr/>
        </p:nvSpPr>
        <p:spPr>
          <a:xfrm>
            <a:off x="1147969" y="2065516"/>
            <a:ext cx="10205831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A8E6272A-BA1D-4941-9135-9FF4E9B66196}"/>
              </a:ext>
            </a:extLst>
          </p:cNvPr>
          <p:cNvSpPr/>
          <p:nvPr/>
        </p:nvSpPr>
        <p:spPr>
          <a:xfrm>
            <a:off x="1147969" y="3962226"/>
            <a:ext cx="10205831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FAF1F649-8BDD-4224-A83C-3BFF232B9542}"/>
              </a:ext>
            </a:extLst>
          </p:cNvPr>
          <p:cNvSpPr/>
          <p:nvPr/>
        </p:nvSpPr>
        <p:spPr>
          <a:xfrm>
            <a:off x="1147969" y="5858937"/>
            <a:ext cx="10205831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46575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1EC935DB-5FD1-407A-9A0D-BA27A123C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916"/>
            <a:ext cx="9233453" cy="5137855"/>
          </a:xfrm>
        </p:spPr>
        <p:txBody>
          <a:bodyPr>
            <a:normAutofit/>
          </a:bodyPr>
          <a:lstStyle/>
          <a:p>
            <a:r>
              <a:rPr lang="es-MX" sz="4000" dirty="0">
                <a:latin typeface="Abadi" panose="020B0604020104020204" pitchFamily="34" charset="0"/>
              </a:rPr>
              <a:t>Sistemas de planificación de recursos de requerimientos de material MRP:</a:t>
            </a:r>
          </a:p>
          <a:p>
            <a:endParaRPr lang="es-MX" sz="4000" dirty="0">
              <a:latin typeface="Abadi" panose="020B0604020104020204" pitchFamily="34" charset="0"/>
            </a:endParaRPr>
          </a:p>
          <a:p>
            <a:r>
              <a:rPr lang="es-MX" sz="4000" dirty="0">
                <a:latin typeface="Abadi" panose="020B0604020104020204" pitchFamily="34" charset="0"/>
              </a:rPr>
              <a:t>Aplicaciones de gestión de la relación con los clientes CRM:</a:t>
            </a:r>
          </a:p>
          <a:p>
            <a:endParaRPr lang="es-MX" sz="4000" dirty="0">
              <a:latin typeface="Abadi" panose="020B0604020104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4879613-3464-47DD-8951-D41B59E26BBD}"/>
              </a:ext>
            </a:extLst>
          </p:cNvPr>
          <p:cNvSpPr/>
          <p:nvPr/>
        </p:nvSpPr>
        <p:spPr>
          <a:xfrm>
            <a:off x="1147969" y="2560816"/>
            <a:ext cx="10205831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97DFF5FE-3640-4F7D-AECA-2CC212BF39D2}"/>
              </a:ext>
            </a:extLst>
          </p:cNvPr>
          <p:cNvSpPr/>
          <p:nvPr/>
        </p:nvSpPr>
        <p:spPr>
          <a:xfrm>
            <a:off x="1147968" y="4577293"/>
            <a:ext cx="10205831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97435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1EC935DB-5FD1-407A-9A0D-BA27A123C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916"/>
            <a:ext cx="9233453" cy="5137855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Abadi" panose="020B0604020104020204" pitchFamily="34" charset="0"/>
              </a:rPr>
              <a:t>Aplicaciones de gestión de compras </a:t>
            </a:r>
            <a:r>
              <a:rPr lang="es-MX" sz="3200" dirty="0" err="1">
                <a:latin typeface="Abadi" panose="020B0604020104020204" pitchFamily="34" charset="0"/>
              </a:rPr>
              <a:t>eProcurement</a:t>
            </a:r>
            <a:r>
              <a:rPr lang="es-MX" sz="3200" dirty="0">
                <a:latin typeface="Abadi" panose="020B0604020104020204" pitchFamily="34" charset="0"/>
              </a:rPr>
              <a:t>:</a:t>
            </a:r>
          </a:p>
          <a:p>
            <a:endParaRPr lang="es-MX" sz="3200" dirty="0">
              <a:latin typeface="Abadi" panose="020B0604020104020204" pitchFamily="34" charset="0"/>
            </a:endParaRPr>
          </a:p>
          <a:p>
            <a:endParaRPr lang="es-MX" sz="3200" dirty="0">
              <a:latin typeface="Abadi" panose="020B0604020104020204" pitchFamily="34" charset="0"/>
            </a:endParaRPr>
          </a:p>
          <a:p>
            <a:r>
              <a:rPr lang="es-MX" sz="3200" dirty="0">
                <a:latin typeface="Abadi" panose="020B0604020104020204" pitchFamily="34" charset="0"/>
              </a:rPr>
              <a:t>Espacios virtuales de intercambio entre empresas </a:t>
            </a:r>
            <a:r>
              <a:rPr lang="es-MX" sz="3200" dirty="0" err="1">
                <a:latin typeface="Abadi" panose="020B0604020104020204" pitchFamily="34" charset="0"/>
              </a:rPr>
              <a:t>marketplaces</a:t>
            </a:r>
            <a:r>
              <a:rPr lang="es-MX" sz="3200" dirty="0">
                <a:latin typeface="Abadi" panose="020B0604020104020204" pitchFamily="34" charset="0"/>
              </a:rPr>
              <a:t>:</a:t>
            </a:r>
          </a:p>
          <a:p>
            <a:endParaRPr lang="es-MX" sz="3200" dirty="0">
              <a:latin typeface="Abadi" panose="020B0604020104020204" pitchFamily="34" charset="0"/>
            </a:endParaRPr>
          </a:p>
          <a:p>
            <a:endParaRPr lang="es-MX" sz="3200" dirty="0">
              <a:latin typeface="Abadi" panose="020B0604020104020204" pitchFamily="34" charset="0"/>
            </a:endParaRPr>
          </a:p>
          <a:p>
            <a:r>
              <a:rPr lang="es-MX" sz="3200" dirty="0">
                <a:latin typeface="Abadi" panose="020B0604020104020204" pitchFamily="34" charset="0"/>
              </a:rPr>
              <a:t>Aplicaciones de control de procesos </a:t>
            </a:r>
            <a:r>
              <a:rPr lang="es-MX" sz="3200" dirty="0" err="1">
                <a:latin typeface="Abadi" panose="020B0604020104020204" pitchFamily="34" charset="0"/>
              </a:rPr>
              <a:t>work-flow</a:t>
            </a:r>
            <a:r>
              <a:rPr lang="es-MX" sz="3200" dirty="0">
                <a:latin typeface="Abadi" panose="020B0604020104020204" pitchFamily="34" charset="0"/>
              </a:rPr>
              <a:t>:</a:t>
            </a:r>
          </a:p>
          <a:p>
            <a:endParaRPr lang="es-MX" dirty="0">
              <a:latin typeface="Abadi" panose="020B0604020104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F6316E7-B574-496E-A6F1-600129DDE6DC}"/>
              </a:ext>
            </a:extLst>
          </p:cNvPr>
          <p:cNvSpPr/>
          <p:nvPr/>
        </p:nvSpPr>
        <p:spPr>
          <a:xfrm>
            <a:off x="993084" y="2628726"/>
            <a:ext cx="10205831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90EBDF8-5801-4B14-ABB4-44671691CFB1}"/>
              </a:ext>
            </a:extLst>
          </p:cNvPr>
          <p:cNvSpPr/>
          <p:nvPr/>
        </p:nvSpPr>
        <p:spPr>
          <a:xfrm>
            <a:off x="993083" y="4799591"/>
            <a:ext cx="10205831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7392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1EC935DB-5FD1-407A-9A0D-BA27A123C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916"/>
            <a:ext cx="9233453" cy="5137855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Abadi" panose="020B0604020104020204" pitchFamily="34" charset="0"/>
              </a:rPr>
              <a:t>Aplicaciones de control de procesos </a:t>
            </a:r>
            <a:r>
              <a:rPr lang="es-MX" sz="3200" dirty="0" err="1">
                <a:latin typeface="Abadi" panose="020B0604020104020204" pitchFamily="34" charset="0"/>
              </a:rPr>
              <a:t>work-flow</a:t>
            </a:r>
            <a:r>
              <a:rPr lang="es-MX" sz="3200" dirty="0">
                <a:latin typeface="Abadi" panose="020B0604020104020204" pitchFamily="34" charset="0"/>
              </a:rPr>
              <a:t>:</a:t>
            </a:r>
          </a:p>
          <a:p>
            <a:endParaRPr lang="es-MX" dirty="0">
              <a:latin typeface="Abadi" panose="020B0604020104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F6316E7-B574-496E-A6F1-600129DDE6DC}"/>
              </a:ext>
            </a:extLst>
          </p:cNvPr>
          <p:cNvSpPr/>
          <p:nvPr/>
        </p:nvSpPr>
        <p:spPr>
          <a:xfrm>
            <a:off x="1147969" y="2000076"/>
            <a:ext cx="10205831" cy="7348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283136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275</Words>
  <Application>Microsoft Office PowerPoint</Application>
  <PresentationFormat>Panorámica</PresentationFormat>
  <Paragraphs>53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Abadi</vt:lpstr>
      <vt:lpstr>Aharoni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ivanivenian sama</dc:creator>
  <cp:lastModifiedBy>ivanivenian sama</cp:lastModifiedBy>
  <cp:revision>28</cp:revision>
  <dcterms:created xsi:type="dcterms:W3CDTF">2020-05-09T22:31:27Z</dcterms:created>
  <dcterms:modified xsi:type="dcterms:W3CDTF">2020-05-28T05:19:57Z</dcterms:modified>
</cp:coreProperties>
</file>