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3FE67-E38D-4E80-9B41-3CC91B4BF4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12EEDD-00E7-4BC8-BB2A-4838BB60F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05BBE0-5B8C-412E-BAA9-F6E1E6FF7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270C68-B816-4CE3-BDEA-CBD3D96B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8D897-D145-44AB-9577-AD99D151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096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E8FB86-86C3-48C4-A965-F07EF8608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F5361-F8E0-4027-83BF-8BAA23554C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580CE-0F49-4CE4-9575-CBD0846D8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563EBF-E670-4F04-ACEC-53AD7BBF0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9D1EE1-E723-4B61-9A68-E612724E7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9463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1D9BA-ACAE-4AE0-9E40-85730D24E1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D9F5622-C449-468A-B94D-2172DE6FC3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CF1E4-5F2A-440B-8EDF-65A093FA3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EAAF62-54FF-4C2E-99C2-7F3ED306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805E53-9CDA-447C-A02E-A5CCCC9E4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6476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A2F76-1C7D-4676-B939-73F317A3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89DC18-F94B-48C8-B3D6-FC1F8624F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47AD17-A2BA-4550-AE59-3B7E8CCF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F4F4EF-FC75-46CD-96E3-D1E9FF78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407C11-FAC2-412F-973E-3813DD4B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59043-19CD-4762-A664-8AC7CF63A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33F0DF-40E9-472F-A7DC-5FADCEB08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35214-D8DC-4B7B-9B81-8ADBA910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9B5E6D-AB2B-4D5E-899E-4D1E763F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DAE5EB-E931-4411-96A1-68729FF2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8327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803D9B-2D08-4677-AEDC-F9501302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C246DD-1474-43A7-8608-9476FBCA9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B8C5C0-A6BD-4A6E-AA3B-9A7C3F0FC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F237EB-7616-4A1C-AE8C-78F03801C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9D8938-666C-483E-B026-8022DD7F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FD17A93-626E-4B64-A4BB-E54AA0B03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2361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38DDA-9785-487F-8DC1-15073DB4D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C529BE-7AE8-47AE-8C98-2A6F7135F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38B742-90DC-4CD0-90CB-4BD194EE7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2CE6BD-CFD1-4AA0-AB34-CF452925A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1E8E3CB-0BC6-4656-B76E-B38854105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11B637-38B4-42D8-92AC-A72840E77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9995E5D-2A45-4E89-ABA3-FC9751D6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4A354C-60D0-42C3-B3B0-F4BDAEC97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95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678389-C01D-4463-A8DE-92D32248D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15DE00-CF10-4D28-877C-52FD55047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D82F455-C55A-46DF-AC08-59FDC79C5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E6262ED-789E-462F-B303-8CF2699B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599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83C4E6-1858-4844-9A96-F90AD75F8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B0AC341-917A-48CB-A2E0-02870CB7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107395-0151-46D3-8510-A72A8E65F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34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149AB-A855-432C-8AB8-8596BCE98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6ADBAD-FE3F-4DF6-8F87-694DD29B9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2DEA33-BD60-4DE2-9134-4569E829AE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7503A55-5715-40B3-A136-2E7327AE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C6E3EF6-258F-4DF5-958F-6CA6F468B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1489E9-E4D7-43F3-8337-D586AEBD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026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923673-DEB7-4530-B6D9-5FBBF4D1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47CFAEB-F955-4769-A980-86F845F22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1C24A-1A32-41ED-BFB7-86A9ABCC9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431C0D-0A55-45D9-B59C-7F3370E39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7F86F3-0002-4DAA-92D2-CEEEDD1E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81E842-4EA3-4FF4-B959-43F65A7A7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771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126B9A-C8FD-4AFE-AC3B-92FD1D1F4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E83CC6-09B8-4CC8-96A6-B7D424F6A0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8B3FE6-1BD7-45F0-A689-A93AED1D76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AE271-A116-4C25-86D2-8EDA49924D26}" type="datetimeFigureOut">
              <a:rPr lang="es-MX" smtClean="0"/>
              <a:t>09/05/2020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969387-24AD-41A7-A284-1A7BE7DA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AD7F34-3B6D-4AEA-A6EA-02EA788E0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D7F00-7CBB-4C3A-9A58-1AA3157BE64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385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EVALUACIÓN DIAGNÓSTICA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410818" y="2845905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9F01DEB-5A27-4A36-83C6-FD6DE7DCAA2E}"/>
              </a:ext>
            </a:extLst>
          </p:cNvPr>
          <p:cNvSpPr/>
          <p:nvPr/>
        </p:nvSpPr>
        <p:spPr>
          <a:xfrm>
            <a:off x="410818" y="2322684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NOMBRE: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4583E2D1-721A-4527-B3D9-0F499063D804}"/>
              </a:ext>
            </a:extLst>
          </p:cNvPr>
          <p:cNvSpPr/>
          <p:nvPr/>
        </p:nvSpPr>
        <p:spPr>
          <a:xfrm>
            <a:off x="410818" y="4012097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4451F2D-6E7A-4CA1-9FE0-84C37FAF32CB}"/>
              </a:ext>
            </a:extLst>
          </p:cNvPr>
          <p:cNvSpPr/>
          <p:nvPr/>
        </p:nvSpPr>
        <p:spPr>
          <a:xfrm>
            <a:off x="410818" y="3488876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GRADO Y SECCIÓN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: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B88982D-89D5-4841-8B9A-E3DC02B80D52}"/>
              </a:ext>
            </a:extLst>
          </p:cNvPr>
          <p:cNvSpPr/>
          <p:nvPr/>
        </p:nvSpPr>
        <p:spPr>
          <a:xfrm>
            <a:off x="410818" y="5174976"/>
            <a:ext cx="7885044" cy="5830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2BCEFC86-9AF6-4D2E-BA01-0BD76C08950C}"/>
              </a:ext>
            </a:extLst>
          </p:cNvPr>
          <p:cNvSpPr/>
          <p:nvPr/>
        </p:nvSpPr>
        <p:spPr>
          <a:xfrm>
            <a:off x="410818" y="4651755"/>
            <a:ext cx="1160890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FECHA:</a:t>
            </a:r>
          </a:p>
        </p:txBody>
      </p:sp>
    </p:spTree>
    <p:extLst>
      <p:ext uri="{BB962C8B-B14F-4D97-AF65-F5344CB8AC3E}">
        <p14:creationId xmlns:p14="http://schemas.microsoft.com/office/powerpoint/2010/main" val="396605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1. MENCIONA COMO PUEDES EXPRESAR UN ALGORITMO: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43338" y="1979136"/>
            <a:ext cx="11237843" cy="43421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4251630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2. MENCIONA LOS NIVELES DE DESCRIPCIÓN DE LOS ALGORITMOS: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43338" y="1979136"/>
            <a:ext cx="11237843" cy="43421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299807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3. MENCIONA LOS PARADIGMAS DE PROGRAMACIÓN: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43338" y="1979136"/>
            <a:ext cx="11237843" cy="43421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5067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4. EXPLICA LA DIFERENCIA ENTRE IDENTIFICADOR, VARIABLE, CONSTANTES PALABRAS RESERVADAS Y VALORES INICIALES: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43338" y="2410024"/>
            <a:ext cx="11237843" cy="3911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594715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5.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DESCRIBE LAS CARACTERÍSTICAS DE LOS OPERADORES DE LENGUAJE DE PROGRAMACIÓN ESTRUCTURADA: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30088" y="3102522"/>
            <a:ext cx="11251094" cy="32187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B309CBF-2D42-4235-B34E-037E80FA5BB9}"/>
              </a:ext>
            </a:extLst>
          </p:cNvPr>
          <p:cNvSpPr/>
          <p:nvPr/>
        </p:nvSpPr>
        <p:spPr>
          <a:xfrm>
            <a:off x="530088" y="2579302"/>
            <a:ext cx="31502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CONDICIONALES: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4201044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5.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DESCRIBE LAS CARACTERÍSTICAS DE LOS OPERADORES DE LENGUAJE DE PROGRAMACIÓN ESTRUCTURADA: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30088" y="3102522"/>
            <a:ext cx="11251094" cy="32187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B309CBF-2D42-4235-B34E-037E80FA5BB9}"/>
              </a:ext>
            </a:extLst>
          </p:cNvPr>
          <p:cNvSpPr/>
          <p:nvPr/>
        </p:nvSpPr>
        <p:spPr>
          <a:xfrm>
            <a:off x="530088" y="2579302"/>
            <a:ext cx="18469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LÓGICOS: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306747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5.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DESCRIBE LAS CARACTERÍSTICAS DE LOS OPERADORES DE LENGUAJE DE PROGRAMACIÓN ESTRUCTURADA: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30088" y="3102522"/>
            <a:ext cx="11251094" cy="32187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FB309CBF-2D42-4235-B34E-037E80FA5BB9}"/>
              </a:ext>
            </a:extLst>
          </p:cNvPr>
          <p:cNvSpPr/>
          <p:nvPr/>
        </p:nvSpPr>
        <p:spPr>
          <a:xfrm>
            <a:off x="530088" y="2579302"/>
            <a:ext cx="28184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RELACIONALES: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96708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ITI</a:t>
            </a:r>
            <a:r>
              <a:rPr lang="es-ES" sz="4400" b="1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haroni" panose="02010803020104030203" pitchFamily="2" charset="-79"/>
              </a:rPr>
              <a:t>3</a:t>
            </a:r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- PROGRAMACIÓN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0" y="1455916"/>
            <a:ext cx="121920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6.</a:t>
            </a:r>
            <a:r>
              <a:rPr lang="es-ES" sz="2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s-MX" sz="2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EXPLICA LOS SIGNIFICADOS DE ENTRADA, PROCESO, SALIDA DE DATOS EN LOS ALGORITMOS:</a:t>
            </a:r>
            <a:endParaRPr lang="es-ES" sz="28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D9712D3-C88F-40FE-AEB7-7C2CBDE98D98}"/>
              </a:ext>
            </a:extLst>
          </p:cNvPr>
          <p:cNvSpPr/>
          <p:nvPr/>
        </p:nvSpPr>
        <p:spPr>
          <a:xfrm>
            <a:off x="530088" y="2410023"/>
            <a:ext cx="11251094" cy="39112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2890617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147</Words>
  <Application>Microsoft Office PowerPoint</Application>
  <PresentationFormat>Panorámica</PresentationFormat>
  <Paragraphs>24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ivanivenian sama</dc:creator>
  <cp:lastModifiedBy>ivanivenian sama</cp:lastModifiedBy>
  <cp:revision>7</cp:revision>
  <dcterms:created xsi:type="dcterms:W3CDTF">2020-05-09T22:31:27Z</dcterms:created>
  <dcterms:modified xsi:type="dcterms:W3CDTF">2020-05-09T23:00:07Z</dcterms:modified>
</cp:coreProperties>
</file>