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144000" type="letter"/>
  <p:notesSz cx="6858000" cy="9144000"/>
  <p:defaultTextStyle>
    <a:defPPr>
      <a:defRPr lang="es-MX"/>
    </a:defPPr>
    <a:lvl1pPr marL="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1pPr>
    <a:lvl2pPr marL="25717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2pPr>
    <a:lvl3pPr marL="51435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3pPr>
    <a:lvl4pPr marL="77152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4pPr>
    <a:lvl5pPr marL="102870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5pPr>
    <a:lvl6pPr marL="128587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6pPr>
    <a:lvl7pPr marL="154305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7pPr>
    <a:lvl8pPr marL="180022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8pPr>
    <a:lvl9pPr marL="205740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42" d="100"/>
          <a:sy n="142" d="100"/>
        </p:scale>
        <p:origin x="-30" y="-22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9181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097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27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737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05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691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642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561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026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954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367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B76FB-F45E-4333-96B5-BE0F9A5D06BC}" type="datetimeFigureOut">
              <a:rPr lang="es-MX" smtClean="0"/>
              <a:t>05/05/2018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E51C2-8E4E-41B9-A8FB-7CDB3F6238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921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3500" y="-190500"/>
            <a:ext cx="9525000" cy="952500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680883" y="1411941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>
                <a:solidFill>
                  <a:schemeClr val="tx1"/>
                </a:solidFill>
              </a:rPr>
              <a:t>NOMBRE DE LA UNIVERSIDAD</a:t>
            </a:r>
            <a:endParaRPr lang="es-MX" sz="16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680883" y="2050676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NOMBRE DE LA CARRERA EN INGLÉS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968689" y="1069041"/>
            <a:ext cx="1311088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100" dirty="0" smtClean="0">
                <a:solidFill>
                  <a:schemeClr val="tx1"/>
                </a:solidFill>
              </a:rPr>
              <a:t>Fecha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680883" y="6933080"/>
            <a:ext cx="4598894" cy="126962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1100" dirty="0" smtClean="0">
                <a:solidFill>
                  <a:schemeClr val="tx1"/>
                </a:solidFill>
              </a:rPr>
              <a:t>ME COMPROMETO A CUMPLIR EL REGLAMENTO Y ACEPTAR LOS RETOS QUE SE PRESENTEN EN EL CURSO DE ______________________________ Y DEMOSTRAR QUE SOY UNA PERSONA INTEGRA Y DE VALORES Y PROFESIONAL EN EL ÁREA DE LAS TIC.</a:t>
            </a:r>
            <a:endParaRPr lang="es-MX" sz="1100" dirty="0">
              <a:solidFill>
                <a:schemeClr val="tx1"/>
              </a:solidFill>
            </a:endParaRPr>
          </a:p>
          <a:p>
            <a:pPr algn="just"/>
            <a:endParaRPr lang="es-MX" sz="1100" dirty="0" smtClean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__________________________________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NOMBRE Y FIRMA DEL ALUMNO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680883" y="2393576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rgbClr val="FF0000"/>
                </a:solidFill>
              </a:rPr>
              <a:t>NOMBRE DE LA CARRERA EN ESPAÑOL</a:t>
            </a:r>
            <a:endParaRPr lang="es-MX" sz="1100" dirty="0">
              <a:solidFill>
                <a:srgbClr val="FF0000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680883" y="3014382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 smtClean="0">
                <a:solidFill>
                  <a:schemeClr val="tx1"/>
                </a:solidFill>
              </a:rPr>
              <a:t>NOMBRE DE LA MATERIA EN INGLÉS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1680883" y="3357282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 smtClean="0">
                <a:solidFill>
                  <a:srgbClr val="FF0000"/>
                </a:solidFill>
              </a:rPr>
              <a:t>NOMBRE DE LA MATERIA EN ESPAÑOL</a:t>
            </a:r>
            <a:endParaRPr lang="es-MX" sz="1100" dirty="0">
              <a:solidFill>
                <a:srgbClr val="FF0000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1680883" y="3953434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 smtClean="0">
                <a:solidFill>
                  <a:schemeClr val="tx1"/>
                </a:solidFill>
              </a:rPr>
              <a:t>NOMBRE DEL DOCENTE (MSC AARÓN IVÁN SALAZAR MACÍAS)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680883" y="4594411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 smtClean="0">
                <a:solidFill>
                  <a:schemeClr val="tx1"/>
                </a:solidFill>
              </a:rPr>
              <a:t>NOMBRE DEL ALUMNO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1680883" y="4942913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 smtClean="0">
                <a:solidFill>
                  <a:schemeClr val="tx1"/>
                </a:solidFill>
              </a:rPr>
              <a:t>MATRÍCULA DEL ALUMNO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1680883" y="5285813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 smtClean="0">
                <a:solidFill>
                  <a:schemeClr val="tx1"/>
                </a:solidFill>
              </a:rPr>
              <a:t>CORREO ELECTRÓNICO DEL ALUMNO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2339787" y="5952563"/>
            <a:ext cx="2864225" cy="65666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800" dirty="0" smtClean="0">
                <a:solidFill>
                  <a:schemeClr val="tx1"/>
                </a:solidFill>
              </a:rPr>
              <a:t>CUATRIMESTRE </a:t>
            </a:r>
            <a:br>
              <a:rPr lang="es-MX" sz="1800" dirty="0" smtClean="0">
                <a:solidFill>
                  <a:schemeClr val="tx1"/>
                </a:solidFill>
              </a:rPr>
            </a:br>
            <a:r>
              <a:rPr lang="es-MX" sz="1800" dirty="0" smtClean="0">
                <a:solidFill>
                  <a:schemeClr val="tx1"/>
                </a:solidFill>
              </a:rPr>
              <a:t>(ITI3A)</a:t>
            </a:r>
            <a:endParaRPr lang="es-MX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20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3500" y="-190500"/>
            <a:ext cx="9525000" cy="952500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680883" y="1411941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 smtClean="0">
                <a:solidFill>
                  <a:schemeClr val="tx1"/>
                </a:solidFill>
              </a:rPr>
              <a:t>Título del Tema con numeración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680883" y="1754841"/>
            <a:ext cx="459889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 smtClean="0">
                <a:solidFill>
                  <a:srgbClr val="FF0000"/>
                </a:solidFill>
              </a:rPr>
              <a:t>Título de la Unidad con numeración</a:t>
            </a:r>
            <a:endParaRPr lang="es-MX" sz="1100" dirty="0">
              <a:solidFill>
                <a:srgbClr val="FF000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968689" y="1069041"/>
            <a:ext cx="1311088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100" dirty="0" smtClean="0">
                <a:solidFill>
                  <a:schemeClr val="tx1"/>
                </a:solidFill>
              </a:rPr>
              <a:t>Fecha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680883" y="2097740"/>
            <a:ext cx="4598894" cy="535865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tx1"/>
                </a:solidFill>
              </a:rPr>
              <a:t>Contenido</a:t>
            </a:r>
            <a:endParaRPr lang="es-MX" sz="3200" dirty="0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680883" y="7456392"/>
            <a:ext cx="4598894" cy="74631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100" dirty="0" smtClean="0">
                <a:solidFill>
                  <a:schemeClr val="tx1"/>
                </a:solidFill>
              </a:rPr>
              <a:t>Referencias:</a:t>
            </a:r>
          </a:p>
          <a:p>
            <a:endParaRPr lang="es-MX" sz="1100" dirty="0">
              <a:solidFill>
                <a:schemeClr val="tx1"/>
              </a:solidFill>
            </a:endParaRPr>
          </a:p>
          <a:p>
            <a:endParaRPr lang="es-MX" sz="11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314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108</Words>
  <Application>Microsoft Office PowerPoint</Application>
  <PresentationFormat>Carta (216 x 279 mm)</PresentationFormat>
  <Paragraphs>20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ivanivenian sama</cp:lastModifiedBy>
  <cp:revision>3</cp:revision>
  <dcterms:created xsi:type="dcterms:W3CDTF">2018-05-06T04:37:19Z</dcterms:created>
  <dcterms:modified xsi:type="dcterms:W3CDTF">2018-05-06T06:20:34Z</dcterms:modified>
</cp:coreProperties>
</file>