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8" r:id="rId9"/>
    <p:sldId id="279" r:id="rId10"/>
    <p:sldId id="280" r:id="rId11"/>
    <p:sldId id="281" r:id="rId12"/>
    <p:sldId id="277" r:id="rId13"/>
    <p:sldId id="272" r:id="rId14"/>
    <p:sldId id="273" r:id="rId15"/>
    <p:sldId id="274" r:id="rId16"/>
    <p:sldId id="261" r:id="rId17"/>
    <p:sldId id="264" r:id="rId18"/>
    <p:sldId id="265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9B364-8ED9-488A-86F8-3DF8C47B9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DB39B-FF93-41C5-B3BA-9E2C50E1F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B87ED-CE1B-4D09-A683-3E8D5B4D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02B2F9-2C87-4361-B44A-ED886941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614D3-956F-4E11-97FB-896E2908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11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D3DC-09C1-4786-A590-60B1C376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9100FE-A04F-487D-AE8B-AA901D04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8D4978-6E60-41EC-BCA0-A5925FAD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F14859-7504-49BC-A9E6-D99AF343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CE599-E320-43DE-B42C-020B4A1F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8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021F21-1732-48D0-8D0F-DB8F6B88D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AC3790-AA25-46F9-975F-689D4784E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7A527-1398-413D-AC36-712831A7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984D5-3934-444F-B9ED-F61AC942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427CD0-B801-48A0-B868-36B598F1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487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79B67-6B58-4B61-B499-ED8D20D1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1B2957-B8FD-4B41-8D0A-DFD75B4E2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BAA256-BF42-4D6C-8881-663B4013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579DC-B3D8-48F5-AC52-81BEB688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8EBBD-CB20-4DD3-98E1-9127FF0E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60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2218C-C28F-40C7-B423-B6DB791F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5BBA31-D68D-4704-B214-914C30DB7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43826-154D-4A41-8389-D51263D8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E84180-A4FC-4064-98AB-FCEE15F2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5E6437-E634-4020-B6F8-E40A8489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73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FA241-58FF-49FF-BFB8-B14D522A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FB0AC-677D-46BF-8834-F541A9EA3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075043-04FB-4339-8265-CDF9A9013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6693F6-CD9C-40E5-B0F9-83DA16A7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3BC22-DA79-457F-B6DE-797701C5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81AA6B-0EBB-48B3-BF98-57A0BF79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83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5266F-7BDE-42E2-9427-9A9D95FF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933EEC-557B-482B-B3A1-C3B8464AE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2B032C-0E1B-4258-9F42-BE9FE0207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FAFC91-B9BB-4331-A229-CCB6DAFFC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29B567-E12B-4983-A0AE-A88EB86F5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3A602F-3B38-45FF-A497-FB6DDAB1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DD129D-C87A-4AC8-AE2E-0D8EC1E1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12E754-24F1-464F-9C07-DD9E8A22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240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95552-1ADB-4D4B-99C1-6FDB43E93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B61F71-A97A-4AC7-95A1-BD6E08F9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5648DF-55F6-4FE7-9D00-411899AE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225494-61DD-43E0-BCB0-E2863E3E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34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B19A8A-891C-428F-9266-180B818E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6F9AF6-6C15-4653-AB09-B944B5AC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01F1AB-9FA9-4BAA-A7F3-AE161991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069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B5E56-2AD9-4F3E-9F02-B98CDBC6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0900A9-CF7A-4243-8781-615697403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73405C-CA92-46F7-B08B-83C624D35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62F0CA-5544-4A8F-AEEB-87509A0B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BCEA4A-0167-46E3-9802-64B81C9F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49A012-80AF-45DF-970E-9343A1A6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72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02E31-A15C-4631-A3C7-8A5A6C7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3DF901-52BA-4BD7-A061-234843884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7F8FA0-FD0D-487D-B13A-BA637F2F8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6148F-5DD8-42C8-9F11-E5D07AB9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60C2DD-E119-4A91-A179-C7A853B3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CFF223-F269-4BB4-9D7D-FA86A34F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16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B9BE1A-CE6D-40B4-B913-1EBE1805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76A892-2C34-43DD-A6CE-10BEB627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4A5DDE-5176-4BF3-BC16-4D6C94113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CAE2B-ABFB-41C9-B1EC-C219C02FF4D1}" type="datetimeFigureOut">
              <a:rPr lang="es-MX" smtClean="0"/>
              <a:t>02/12/2019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F66150-314C-4B93-849C-FB7CEFBB7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337F60-CACC-4C72-BE44-946A83C65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7D6E8-1DF6-443C-8869-FA1E5F19D0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5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979B52-AD27-4292-AA9E-0AEC36FEBBFA}"/>
              </a:ext>
            </a:extLst>
          </p:cNvPr>
          <p:cNvSpPr/>
          <p:nvPr/>
        </p:nvSpPr>
        <p:spPr>
          <a:xfrm>
            <a:off x="0" y="1855304"/>
            <a:ext cx="12192000" cy="3167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1B4A44-232E-4960-BDF8-3E38941F3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2817" y="2235200"/>
            <a:ext cx="7209183" cy="2387600"/>
          </a:xfrm>
        </p:spPr>
        <p:txBody>
          <a:bodyPr>
            <a:noAutofit/>
          </a:bodyPr>
          <a:lstStyle/>
          <a:p>
            <a:pPr algn="l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077EE1-0CE6-490F-BD25-D7D4F7A6A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0" y="1302026"/>
            <a:ext cx="4651513" cy="42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5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BCF89B-5472-47A2-B006-E4F96F606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28589" r="8261" b="16312"/>
          <a:stretch/>
        </p:blipFill>
        <p:spPr>
          <a:xfrm>
            <a:off x="0" y="681037"/>
            <a:ext cx="119203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4F7DB9-7516-403F-B96D-42CBA8E46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2" t="28589" r="42392" b="17086"/>
          <a:stretch/>
        </p:blipFill>
        <p:spPr>
          <a:xfrm>
            <a:off x="0" y="365125"/>
            <a:ext cx="9607826" cy="56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1339A7-1FA5-47BF-A0F9-A652A3AA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9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0E61B-2100-43EC-A114-8BBCB43E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99F3C-7E33-4481-8F0B-78965C70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AC9557-9A04-42F3-A46A-4CDE5375D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8" t="24641" r="7663" b="21338"/>
          <a:stretch/>
        </p:blipFill>
        <p:spPr>
          <a:xfrm>
            <a:off x="742122" y="1690688"/>
            <a:ext cx="10515600" cy="37029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7EC4D3-8922-400C-88D7-E46D08A9A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8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0E61B-2100-43EC-A114-8BBCB43E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99F3C-7E33-4481-8F0B-78965C70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35690A-8D4B-4522-9F04-653CCC9A4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FF4718-0B28-4F08-8EB4-9B98CE4E4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2" t="20662" r="43152" b="34485"/>
          <a:stretch/>
        </p:blipFill>
        <p:spPr>
          <a:xfrm>
            <a:off x="0" y="1149478"/>
            <a:ext cx="89840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3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0E61B-2100-43EC-A114-8BBCB43E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99F3C-7E33-4481-8F0B-78965C70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35690A-8D4B-4522-9F04-653CCC9A4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6F89FE-45C1-4B79-BF29-938F62235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" t="22015" r="41631" b="18439"/>
          <a:stretch/>
        </p:blipFill>
        <p:spPr>
          <a:xfrm>
            <a:off x="0" y="365125"/>
            <a:ext cx="939706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1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4E0A39-B9F4-4B9A-A5DA-83AC7062E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9555" r="6875" b="20331"/>
          <a:stretch/>
        </p:blipFill>
        <p:spPr>
          <a:xfrm>
            <a:off x="368705" y="2488443"/>
            <a:ext cx="11823295" cy="38623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3008B3-8957-4009-9240-0009EF1D8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67" t="28009" r="12925" b="44732"/>
          <a:stretch/>
        </p:blipFill>
        <p:spPr>
          <a:xfrm>
            <a:off x="225287" y="254326"/>
            <a:ext cx="11416044" cy="21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75AC3A-B0D0-48A8-83DE-999FA27ED7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24641" r="7717" b="16119"/>
          <a:stretch/>
        </p:blipFill>
        <p:spPr>
          <a:xfrm>
            <a:off x="838200" y="365125"/>
            <a:ext cx="10753606" cy="41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0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5A66B8-3C1E-47F0-B88D-F65D83D11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22788" r="8153" b="38932"/>
          <a:stretch/>
        </p:blipFill>
        <p:spPr>
          <a:xfrm>
            <a:off x="838200" y="1563758"/>
            <a:ext cx="10359887" cy="26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6000" b="1" dirty="0">
                <a:latin typeface="Arial" panose="020B0604020202020204" pitchFamily="34" charset="0"/>
                <a:cs typeface="Arial" panose="020B0604020202020204" pitchFamily="34" charset="0"/>
              </a:rPr>
              <a:t>ISO / IEC / IEEE 90003: 2018</a:t>
            </a:r>
          </a:p>
          <a:p>
            <a:pPr marL="0" indent="0" algn="just">
              <a:buNone/>
            </a:pP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Ingeniería de software: directrices para la aplicación de la norma ISO 9001: 2015 al software informático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4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ISO son las siglas en inglés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s-MX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. Se trata de la Organización Internacional de Normalización o Estandarización, y se dedica a la creación de normas o estándares para asegurar la calidad, seguridad y eficiencia de productos y servicios. Son las llamadas Normas ISO.</a:t>
            </a:r>
          </a:p>
          <a:p>
            <a:pPr algn="just"/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18498B-D8AE-418D-9560-4C00F6E80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2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B21477-D235-49CF-9567-1C89DA337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1" t="19309" r="43153" b="20331"/>
          <a:stretch/>
        </p:blipFill>
        <p:spPr>
          <a:xfrm>
            <a:off x="596348" y="1325217"/>
            <a:ext cx="6334539" cy="413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0547EB-6F86-4115-8BAC-9CE44C458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2" t="21048" r="35870" b="33132"/>
          <a:stretch/>
        </p:blipFill>
        <p:spPr>
          <a:xfrm>
            <a:off x="689112" y="1444487"/>
            <a:ext cx="7129671" cy="31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5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La Organización Internacional de Normalización actualmente está presente en 193 países y es una organización no gubernamental e independiente. Actualmente hay redactadas más de 22.000 normas ISO que abarcan todas las industrias, desde tecnología y seguridad alimentaria, hasta agricultura y salud.</a:t>
            </a:r>
          </a:p>
          <a:p>
            <a:pPr algn="just"/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D6D068-578D-422B-874C-38BEA51D7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6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Nuestros mayores éxitos: los estándares ISO más populares, incluidos los estándares de nuestro sistema de gestión. </a:t>
            </a:r>
          </a:p>
          <a:p>
            <a:pPr marL="0" indent="0" algn="just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Aquí puede descubrir algunos de los estándares más conocidos y más utilizados, así como aquellos que abordan los desafíos recientemente surgidos que nos afectan a todos.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E2D4DA-5E8E-4289-9726-63BC5A576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E0EDEC-004A-4F9A-8867-55E1C1D02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8" t="22402" r="42174" b="20330"/>
          <a:stretch/>
        </p:blipFill>
        <p:spPr>
          <a:xfrm>
            <a:off x="0" y="446722"/>
            <a:ext cx="9528313" cy="59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6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B3F262-7DF3-494E-9A64-6AF0AC42F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6" t="18342" r="41087" b="18178"/>
          <a:stretch/>
        </p:blipFill>
        <p:spPr>
          <a:xfrm>
            <a:off x="0" y="365125"/>
            <a:ext cx="9448800" cy="610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0A0B07-D5DE-4821-8A92-46D1AC42B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8" t="20662" r="47174" b="24939"/>
          <a:stretch/>
        </p:blipFill>
        <p:spPr>
          <a:xfrm>
            <a:off x="0" y="272473"/>
            <a:ext cx="9886122" cy="61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EBCA26-29DA-4C8B-B96E-FFA72D68D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7" t="38062" r="8532" b="7942"/>
          <a:stretch/>
        </p:blipFill>
        <p:spPr>
          <a:xfrm>
            <a:off x="-1" y="681036"/>
            <a:ext cx="11995949" cy="422226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7D62193-9DFF-4FDF-AF97-E847387FD63E}"/>
              </a:ext>
            </a:extLst>
          </p:cNvPr>
          <p:cNvSpPr/>
          <p:nvPr/>
        </p:nvSpPr>
        <p:spPr>
          <a:xfrm>
            <a:off x="6626086" y="490330"/>
            <a:ext cx="5369861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954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AFE50-9B35-414C-A22A-357896FC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4056C-45DC-415B-AF71-61722839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62C968-D130-42AD-BA00-EEB9608C4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 r="61848" b="28298"/>
          <a:stretch/>
        </p:blipFill>
        <p:spPr>
          <a:xfrm>
            <a:off x="11065565" y="5462716"/>
            <a:ext cx="1126435" cy="1030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294DC4-772D-4B94-BCB0-BDEE59232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18148" r="6875" b="51692"/>
          <a:stretch/>
        </p:blipFill>
        <p:spPr>
          <a:xfrm>
            <a:off x="0" y="1152939"/>
            <a:ext cx="12133384" cy="23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24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173</Words>
  <Application>Microsoft Office PowerPoint</Application>
  <PresentationFormat>Panorámica</PresentationFormat>
  <Paragraphs>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International Organization for Standardization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</dc:title>
  <dc:creator>ivanivenian sama</dc:creator>
  <cp:lastModifiedBy>ivanivenian sama</cp:lastModifiedBy>
  <cp:revision>37</cp:revision>
  <dcterms:created xsi:type="dcterms:W3CDTF">2019-11-27T02:19:44Z</dcterms:created>
  <dcterms:modified xsi:type="dcterms:W3CDTF">2019-12-03T02:10:04Z</dcterms:modified>
</cp:coreProperties>
</file>