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6B922C-CE52-43BD-A08A-F4F1EF397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3F0B5E-DC9B-48DF-BA74-AA483694C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601075-0370-47D7-A576-68886AC6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0F1972-3C20-4EEB-8FDF-6D7AF7F77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897E47-321D-4504-8566-6096380AE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732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075938-AEC5-4360-A425-AD524A6EC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C6C74D-B624-42E3-9008-42FF3ACC5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33CA4E-2DD6-487B-9F23-E25048A55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E7E633-AE00-40F5-8717-F1DBB540D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ECE424-08A0-4516-BF74-EA2A5B3C1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96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B1CABD-DE3F-4204-8AA5-BC9B62979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A5E100-5E90-4D56-93AF-D2518247B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559836-3E22-4676-A499-E6FD6DC0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C38966-60E4-416A-BF1B-D82C9508E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361D24-5368-4854-8A13-5C5B8676D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854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7FFA4-0475-4EC8-8BA4-30B97D09F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A7502A-7857-44E1-A580-C8E1C4651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596429-CAA9-4FA3-9521-CEEFECCF6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40D38D-5C62-490E-8E54-0173045F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982928-5581-46CC-B5D5-54D4277AD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62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F2F46-97D9-4029-8BDA-4BB9E57A0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72D4A6-4CF4-4901-892F-B52E4E089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B5C7A0-11A2-4092-AE59-BE3BC0AE5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D1EB9B-E2E0-4B10-A480-7F668F6EA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89CC4B-A7C7-45B4-81B5-211C1CE4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848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85A10-0EBE-4EAB-8FC2-07FE37A0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6FF906-97A7-48D6-BEDA-6C9112568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B89E86-3FB2-4E59-87DE-DEF87FE68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87AF06-90C3-41F7-ABC5-A5166412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B82ADF-49B8-4F50-8880-DD0E65F1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3509E6-99E2-404E-8793-635F91991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96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6D4612-33CC-4F74-961B-DA50995C2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9C65C4-AEF3-4439-B8A8-B8271D39A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5D46DA-CE39-4BB7-A265-C82E06C74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7E43A7D-320D-4606-9106-9136EDE7EC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A85789D-8594-45DC-97AD-9690B347A1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F1B4FA5-EEAD-43EB-B181-7500DDC6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01F3C3D-4BE5-448F-9DA5-DE9E5E04C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C74CEA-0984-4DA3-9815-31D82BEB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409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3A78B1-C93A-45AF-832B-E645580AF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9189164-2976-4DE9-B315-A1537EE75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DCB0C5D-8A7F-4204-8A11-9D35DBB56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F191542-B7C0-42F2-BD60-71B5598A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984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8C88B14-50DA-4B39-B4A6-2DCCC8225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BCA15BF-D5A2-4A64-85F4-080E24B2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ACA9948-25C1-46A3-89FE-3EAEA14B7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8774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F8E9C1-8202-43D4-B2AA-7C28621D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778DEB-EC3C-4605-858E-137A4CB19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B9EC99-6BA2-466C-975F-17DA0DD20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A57A57-B41B-4A7B-A840-13B9F4CAD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8BA0BA-A1ED-44FA-A896-6ADF8718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A8EE3-6A8C-4C64-9A11-D942C8E30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451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D674C-CCEE-4017-88BE-D17B65011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A45303-E06F-4755-84B0-A4CD43D55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409B12-0DB2-4703-85C8-3102A07F8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03F7DA-0725-478A-9ED9-BFA808AA2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CD3800-9401-4EFF-BEB5-532892FB3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F21B5A-97A6-405B-81EC-B00A49287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97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136554-D4D8-4DD0-9C06-ABF4B16A7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6EE59D-B5DA-4645-8FA0-0ED9D7FD5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ED32BE-7DDE-4DA3-A9DA-DC33B755A1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E5B31-1432-49A1-8CAD-C91FDE5AA915}" type="datetimeFigureOut">
              <a:rPr lang="es-MX" smtClean="0"/>
              <a:t>03/11/2020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E0A5D2-266D-4C66-A538-7CB8006C1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827E1F-A34C-4B08-AA3F-C459EB334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02FD-3F0F-4B04-A08B-1981129516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026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4DE39FF-AF51-41CC-961E-091536926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84696"/>
              </p:ext>
            </p:extLst>
          </p:nvPr>
        </p:nvGraphicFramePr>
        <p:xfrm>
          <a:off x="0" y="-3"/>
          <a:ext cx="12192000" cy="9713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5129758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07421719"/>
                    </a:ext>
                  </a:extLst>
                </a:gridCol>
              </a:tblGrid>
              <a:tr h="936274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Pseudocódigo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Diagrama de Flujo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872337"/>
                  </a:ext>
                </a:extLst>
              </a:tr>
              <a:tr h="8777572">
                <a:tc>
                  <a:txBody>
                    <a:bodyPr/>
                    <a:lstStyle/>
                    <a:p>
                      <a:r>
                        <a:rPr lang="es-MX" sz="2000" dirty="0"/>
                        <a:t>Inicio</a:t>
                      </a:r>
                    </a:p>
                    <a:p>
                      <a:pPr lvl="1"/>
                      <a:r>
                        <a:rPr lang="es-MX" sz="2000" dirty="0"/>
                        <a:t>//Paso1. Declarar variables</a:t>
                      </a:r>
                    </a:p>
                    <a:p>
                      <a:pPr lvl="1"/>
                      <a:r>
                        <a:rPr lang="es-MX" sz="2000" dirty="0"/>
                        <a:t>Definir Lado, </a:t>
                      </a:r>
                      <a:r>
                        <a:rPr lang="es-MX" sz="2000" dirty="0" err="1"/>
                        <a:t>Perimetro</a:t>
                      </a:r>
                      <a:r>
                        <a:rPr lang="es-MX" sz="2000" dirty="0"/>
                        <a:t> Como Real;</a:t>
                      </a:r>
                    </a:p>
                    <a:p>
                      <a:pPr lvl="1"/>
                      <a:r>
                        <a:rPr lang="es-MX" sz="2000" dirty="0"/>
                        <a:t>Lado = 0;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//Paso2. Entrada de datos</a:t>
                      </a:r>
                    </a:p>
                    <a:p>
                      <a:pPr lvl="1"/>
                      <a:r>
                        <a:rPr lang="es-MX" sz="2000" dirty="0"/>
                        <a:t>Escribir “Ingrese el Lado:”;</a:t>
                      </a:r>
                    </a:p>
                    <a:p>
                      <a:pPr lvl="1"/>
                      <a:r>
                        <a:rPr lang="es-MX" sz="2000" dirty="0"/>
                        <a:t>Leer Lado;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//Paso3. Proceso de datos</a:t>
                      </a:r>
                    </a:p>
                    <a:p>
                      <a:pPr lvl="1"/>
                      <a:r>
                        <a:rPr lang="es-MX" sz="2000" dirty="0" err="1"/>
                        <a:t>Perimetro</a:t>
                      </a:r>
                      <a:r>
                        <a:rPr lang="es-MX" sz="2000" dirty="0"/>
                        <a:t> = Lado * 4;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//Paso4. Salida de datos</a:t>
                      </a:r>
                    </a:p>
                    <a:p>
                      <a:pPr lvl="1"/>
                      <a:r>
                        <a:rPr lang="es-MX" sz="2000" dirty="0"/>
                        <a:t>Escribir “El resultado es: ”, </a:t>
                      </a:r>
                      <a:r>
                        <a:rPr lang="es-MX" sz="2000" dirty="0" err="1"/>
                        <a:t>Perimetro</a:t>
                      </a:r>
                      <a:endParaRPr lang="es-MX" sz="2000" dirty="0"/>
                    </a:p>
                    <a:p>
                      <a:r>
                        <a:rPr lang="es-MX" sz="2000" dirty="0"/>
                        <a:t>Fin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03508"/>
                  </a:ext>
                </a:extLst>
              </a:tr>
            </a:tbl>
          </a:graphicData>
        </a:graphic>
      </p:graphicFrame>
      <p:sp>
        <p:nvSpPr>
          <p:cNvPr id="4" name="Elipse 3">
            <a:extLst>
              <a:ext uri="{FF2B5EF4-FFF2-40B4-BE49-F238E27FC236}">
                <a16:creationId xmlns:a16="http://schemas.microsoft.com/office/drawing/2014/main" id="{5087CB18-2DF7-47B5-A7C9-FAC69275C757}"/>
              </a:ext>
            </a:extLst>
          </p:cNvPr>
          <p:cNvSpPr/>
          <p:nvPr/>
        </p:nvSpPr>
        <p:spPr>
          <a:xfrm>
            <a:off x="8768334" y="924306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CB5540C-1116-4C8B-94AA-374B3EDF2FC2}"/>
              </a:ext>
            </a:extLst>
          </p:cNvPr>
          <p:cNvSpPr/>
          <p:nvPr/>
        </p:nvSpPr>
        <p:spPr>
          <a:xfrm>
            <a:off x="7776740" y="1646616"/>
            <a:ext cx="3034748" cy="6891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Real Lado, </a:t>
            </a:r>
            <a:r>
              <a:rPr lang="es-MX" dirty="0" err="1"/>
              <a:t>Perimetro</a:t>
            </a:r>
            <a:endParaRPr lang="es-MX" dirty="0"/>
          </a:p>
          <a:p>
            <a:pPr algn="ctr"/>
            <a:r>
              <a:rPr lang="es-MX" dirty="0"/>
              <a:t>Lado = 0</a:t>
            </a:r>
          </a:p>
        </p:txBody>
      </p:sp>
      <p:sp>
        <p:nvSpPr>
          <p:cNvPr id="6" name="Paralelogramo 5">
            <a:extLst>
              <a:ext uri="{FF2B5EF4-FFF2-40B4-BE49-F238E27FC236}">
                <a16:creationId xmlns:a16="http://schemas.microsoft.com/office/drawing/2014/main" id="{F287A28B-2DAD-4B78-B327-9108C3388359}"/>
              </a:ext>
            </a:extLst>
          </p:cNvPr>
          <p:cNvSpPr/>
          <p:nvPr/>
        </p:nvSpPr>
        <p:spPr>
          <a:xfrm>
            <a:off x="7560365" y="2680849"/>
            <a:ext cx="3452191" cy="887895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“Ingrese el Lado:”</a:t>
            </a:r>
          </a:p>
          <a:p>
            <a:pPr algn="ctr"/>
            <a:r>
              <a:rPr lang="es-MX" dirty="0"/>
              <a:t>Lado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5A872A1C-4404-42DC-AEF9-01EEF0071B28}"/>
              </a:ext>
            </a:extLst>
          </p:cNvPr>
          <p:cNvSpPr/>
          <p:nvPr/>
        </p:nvSpPr>
        <p:spPr>
          <a:xfrm>
            <a:off x="7776740" y="3913864"/>
            <a:ext cx="3034748" cy="6891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Perimetro</a:t>
            </a:r>
            <a:r>
              <a:rPr lang="es-MX" dirty="0"/>
              <a:t> = Lado * 4</a:t>
            </a:r>
          </a:p>
        </p:txBody>
      </p:sp>
      <p:sp>
        <p:nvSpPr>
          <p:cNvPr id="8" name="Diagrama de flujo: documento 7">
            <a:extLst>
              <a:ext uri="{FF2B5EF4-FFF2-40B4-BE49-F238E27FC236}">
                <a16:creationId xmlns:a16="http://schemas.microsoft.com/office/drawing/2014/main" id="{A96626CC-39B7-4471-A7FE-106E56DD6765}"/>
              </a:ext>
            </a:extLst>
          </p:cNvPr>
          <p:cNvSpPr/>
          <p:nvPr/>
        </p:nvSpPr>
        <p:spPr>
          <a:xfrm>
            <a:off x="7835232" y="4948097"/>
            <a:ext cx="2917764" cy="106799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“El resultado es: ”, </a:t>
            </a:r>
            <a:r>
              <a:rPr lang="es-MX" dirty="0" err="1"/>
              <a:t>Perimetro</a:t>
            </a:r>
            <a:endParaRPr lang="es-MX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2E01EB8B-EDBF-4BAF-89B0-B6A2D2134600}"/>
              </a:ext>
            </a:extLst>
          </p:cNvPr>
          <p:cNvSpPr/>
          <p:nvPr/>
        </p:nvSpPr>
        <p:spPr>
          <a:xfrm>
            <a:off x="8768334" y="6361213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Fin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C7D5FC20-FB59-4BC9-BA4E-023B8C80156A}"/>
              </a:ext>
            </a:extLst>
          </p:cNvPr>
          <p:cNvCxnSpPr>
            <a:stCxn id="4" idx="4"/>
            <a:endCxn id="3" idx="0"/>
          </p:cNvCxnSpPr>
          <p:nvPr/>
        </p:nvCxnSpPr>
        <p:spPr>
          <a:xfrm>
            <a:off x="9294114" y="1301496"/>
            <a:ext cx="0" cy="345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A017F262-F0B0-4283-A11D-46ED0E265303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9286460" y="2335729"/>
            <a:ext cx="7654" cy="345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7EE423B3-0834-41AD-9C6B-5B9BBD7C316F}"/>
              </a:ext>
            </a:extLst>
          </p:cNvPr>
          <p:cNvCxnSpPr>
            <a:cxnSpLocks/>
            <a:stCxn id="6" idx="4"/>
            <a:endCxn id="27" idx="0"/>
          </p:cNvCxnSpPr>
          <p:nvPr/>
        </p:nvCxnSpPr>
        <p:spPr>
          <a:xfrm>
            <a:off x="9286461" y="3568744"/>
            <a:ext cx="7653" cy="345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3A6F7E7B-1E28-43D4-AC9C-37F8EA326CF6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9286460" y="4602977"/>
            <a:ext cx="7654" cy="345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A9AE2D29-5120-431E-99FA-178709D1EF8F}"/>
              </a:ext>
            </a:extLst>
          </p:cNvPr>
          <p:cNvCxnSpPr>
            <a:cxnSpLocks/>
            <a:stCxn id="8" idx="2"/>
            <a:endCxn id="30" idx="0"/>
          </p:cNvCxnSpPr>
          <p:nvPr/>
        </p:nvCxnSpPr>
        <p:spPr>
          <a:xfrm>
            <a:off x="9294114" y="5945487"/>
            <a:ext cx="0" cy="41572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702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4DE39FF-AF51-41CC-961E-091536926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237567"/>
              </p:ext>
            </p:extLst>
          </p:nvPr>
        </p:nvGraphicFramePr>
        <p:xfrm>
          <a:off x="0" y="-3"/>
          <a:ext cx="12192000" cy="9713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5129758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07421719"/>
                    </a:ext>
                  </a:extLst>
                </a:gridCol>
              </a:tblGrid>
              <a:tr h="936274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Pseudocódigo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Diagrama de Flujo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872337"/>
                  </a:ext>
                </a:extLst>
              </a:tr>
              <a:tr h="8777572">
                <a:tc>
                  <a:txBody>
                    <a:bodyPr/>
                    <a:lstStyle/>
                    <a:p>
                      <a:r>
                        <a:rPr lang="es-MX" sz="2000" dirty="0"/>
                        <a:t>Inicio</a:t>
                      </a:r>
                    </a:p>
                    <a:p>
                      <a:pPr lvl="1"/>
                      <a:r>
                        <a:rPr lang="es-MX" sz="2000" dirty="0"/>
                        <a:t>//Paso1. Declarar variables</a:t>
                      </a:r>
                    </a:p>
                    <a:p>
                      <a:pPr lvl="1"/>
                      <a:r>
                        <a:rPr lang="es-MX" sz="2000" dirty="0"/>
                        <a:t>Definir Lado, </a:t>
                      </a:r>
                      <a:r>
                        <a:rPr lang="es-MX" sz="2000" dirty="0" err="1"/>
                        <a:t>Area</a:t>
                      </a:r>
                      <a:r>
                        <a:rPr lang="es-MX" sz="2000" dirty="0"/>
                        <a:t> Como Real;</a:t>
                      </a:r>
                    </a:p>
                    <a:p>
                      <a:pPr lvl="1"/>
                      <a:r>
                        <a:rPr lang="es-MX" sz="2000" dirty="0"/>
                        <a:t>Lado = 0;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//Paso2. Entrada de datos</a:t>
                      </a:r>
                    </a:p>
                    <a:p>
                      <a:pPr lvl="1"/>
                      <a:r>
                        <a:rPr lang="es-MX" sz="2000" dirty="0"/>
                        <a:t>Escribir “Ingrese el Lado:”;</a:t>
                      </a:r>
                    </a:p>
                    <a:p>
                      <a:pPr lvl="1"/>
                      <a:r>
                        <a:rPr lang="es-MX" sz="2000" dirty="0"/>
                        <a:t>Leer Lado;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//Paso3. Proceso de datos</a:t>
                      </a:r>
                    </a:p>
                    <a:p>
                      <a:pPr lvl="1"/>
                      <a:r>
                        <a:rPr lang="es-MX" sz="2000" dirty="0" err="1"/>
                        <a:t>Area</a:t>
                      </a:r>
                      <a:r>
                        <a:rPr lang="es-MX" sz="2000" dirty="0"/>
                        <a:t> = Lado * Lado;</a:t>
                      </a:r>
                    </a:p>
                    <a:p>
                      <a:pPr lvl="1"/>
                      <a:endParaRPr lang="es-MX" sz="2000" dirty="0"/>
                    </a:p>
                    <a:p>
                      <a:pPr lvl="1"/>
                      <a:r>
                        <a:rPr lang="es-MX" sz="2000" dirty="0"/>
                        <a:t>//Paso4. Salida de datos</a:t>
                      </a:r>
                    </a:p>
                    <a:p>
                      <a:pPr lvl="1"/>
                      <a:r>
                        <a:rPr lang="es-MX" sz="2000" dirty="0"/>
                        <a:t>Escribir “El Resultado es: ”, </a:t>
                      </a:r>
                      <a:r>
                        <a:rPr lang="es-MX" sz="2000" dirty="0" err="1"/>
                        <a:t>Area</a:t>
                      </a:r>
                      <a:r>
                        <a:rPr lang="es-MX" sz="2000" dirty="0"/>
                        <a:t>, “ cm^2”</a:t>
                      </a:r>
                    </a:p>
                    <a:p>
                      <a:r>
                        <a:rPr lang="es-MX" sz="2000" dirty="0"/>
                        <a:t>Fin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03508"/>
                  </a:ext>
                </a:extLst>
              </a:tr>
            </a:tbl>
          </a:graphicData>
        </a:graphic>
      </p:graphicFrame>
      <p:sp>
        <p:nvSpPr>
          <p:cNvPr id="4" name="Elipse 3">
            <a:extLst>
              <a:ext uri="{FF2B5EF4-FFF2-40B4-BE49-F238E27FC236}">
                <a16:creationId xmlns:a16="http://schemas.microsoft.com/office/drawing/2014/main" id="{5087CB18-2DF7-47B5-A7C9-FAC69275C757}"/>
              </a:ext>
            </a:extLst>
          </p:cNvPr>
          <p:cNvSpPr/>
          <p:nvPr/>
        </p:nvSpPr>
        <p:spPr>
          <a:xfrm>
            <a:off x="8768334" y="924306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Inicio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CB5540C-1116-4C8B-94AA-374B3EDF2FC2}"/>
              </a:ext>
            </a:extLst>
          </p:cNvPr>
          <p:cNvSpPr/>
          <p:nvPr/>
        </p:nvSpPr>
        <p:spPr>
          <a:xfrm>
            <a:off x="7776740" y="1646616"/>
            <a:ext cx="3034748" cy="6891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Real Lado, </a:t>
            </a:r>
            <a:r>
              <a:rPr lang="es-MX" dirty="0" err="1"/>
              <a:t>Area</a:t>
            </a:r>
            <a:endParaRPr lang="es-MX" dirty="0"/>
          </a:p>
          <a:p>
            <a:pPr algn="ctr"/>
            <a:r>
              <a:rPr lang="es-MX" dirty="0"/>
              <a:t>Lado = 0</a:t>
            </a:r>
          </a:p>
        </p:txBody>
      </p:sp>
      <p:sp>
        <p:nvSpPr>
          <p:cNvPr id="6" name="Paralelogramo 5">
            <a:extLst>
              <a:ext uri="{FF2B5EF4-FFF2-40B4-BE49-F238E27FC236}">
                <a16:creationId xmlns:a16="http://schemas.microsoft.com/office/drawing/2014/main" id="{F287A28B-2DAD-4B78-B327-9108C3388359}"/>
              </a:ext>
            </a:extLst>
          </p:cNvPr>
          <p:cNvSpPr/>
          <p:nvPr/>
        </p:nvSpPr>
        <p:spPr>
          <a:xfrm>
            <a:off x="7560365" y="2680849"/>
            <a:ext cx="3452191" cy="887895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“Ingrese el Lado:”</a:t>
            </a:r>
          </a:p>
          <a:p>
            <a:pPr algn="ctr"/>
            <a:r>
              <a:rPr lang="es-MX" dirty="0"/>
              <a:t>Lado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5A872A1C-4404-42DC-AEF9-01EEF0071B28}"/>
              </a:ext>
            </a:extLst>
          </p:cNvPr>
          <p:cNvSpPr/>
          <p:nvPr/>
        </p:nvSpPr>
        <p:spPr>
          <a:xfrm>
            <a:off x="7776740" y="3913864"/>
            <a:ext cx="3034748" cy="6891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/>
              <a:t>Area</a:t>
            </a:r>
            <a:r>
              <a:rPr lang="es-MX" dirty="0"/>
              <a:t> = Lado * Lado</a:t>
            </a:r>
          </a:p>
        </p:txBody>
      </p:sp>
      <p:sp>
        <p:nvSpPr>
          <p:cNvPr id="8" name="Diagrama de flujo: documento 7">
            <a:extLst>
              <a:ext uri="{FF2B5EF4-FFF2-40B4-BE49-F238E27FC236}">
                <a16:creationId xmlns:a16="http://schemas.microsoft.com/office/drawing/2014/main" id="{A96626CC-39B7-4471-A7FE-106E56DD6765}"/>
              </a:ext>
            </a:extLst>
          </p:cNvPr>
          <p:cNvSpPr/>
          <p:nvPr/>
        </p:nvSpPr>
        <p:spPr>
          <a:xfrm>
            <a:off x="7835232" y="4948097"/>
            <a:ext cx="2917764" cy="106799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“El Resultado es:”, </a:t>
            </a:r>
            <a:r>
              <a:rPr lang="es-MX" dirty="0" err="1"/>
              <a:t>Area</a:t>
            </a:r>
            <a:r>
              <a:rPr lang="es-MX" dirty="0"/>
              <a:t>, “ cm^2”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2E01EB8B-EDBF-4BAF-89B0-B6A2D2134600}"/>
              </a:ext>
            </a:extLst>
          </p:cNvPr>
          <p:cNvSpPr/>
          <p:nvPr/>
        </p:nvSpPr>
        <p:spPr>
          <a:xfrm>
            <a:off x="8768334" y="6361213"/>
            <a:ext cx="1051560" cy="3771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Fin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C7D5FC20-FB59-4BC9-BA4E-023B8C80156A}"/>
              </a:ext>
            </a:extLst>
          </p:cNvPr>
          <p:cNvCxnSpPr>
            <a:stCxn id="4" idx="4"/>
            <a:endCxn id="3" idx="0"/>
          </p:cNvCxnSpPr>
          <p:nvPr/>
        </p:nvCxnSpPr>
        <p:spPr>
          <a:xfrm>
            <a:off x="9294114" y="1301496"/>
            <a:ext cx="0" cy="345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A017F262-F0B0-4283-A11D-46ED0E265303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9286460" y="2335729"/>
            <a:ext cx="7654" cy="345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7EE423B3-0834-41AD-9C6B-5B9BBD7C316F}"/>
              </a:ext>
            </a:extLst>
          </p:cNvPr>
          <p:cNvCxnSpPr>
            <a:cxnSpLocks/>
            <a:stCxn id="6" idx="4"/>
            <a:endCxn id="27" idx="0"/>
          </p:cNvCxnSpPr>
          <p:nvPr/>
        </p:nvCxnSpPr>
        <p:spPr>
          <a:xfrm>
            <a:off x="9286461" y="3568744"/>
            <a:ext cx="7653" cy="345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3A6F7E7B-1E28-43D4-AC9C-37F8EA326CF6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9286460" y="4602977"/>
            <a:ext cx="7654" cy="345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A9AE2D29-5120-431E-99FA-178709D1EF8F}"/>
              </a:ext>
            </a:extLst>
          </p:cNvPr>
          <p:cNvCxnSpPr>
            <a:cxnSpLocks/>
            <a:stCxn id="8" idx="2"/>
            <a:endCxn id="30" idx="0"/>
          </p:cNvCxnSpPr>
          <p:nvPr/>
        </p:nvCxnSpPr>
        <p:spPr>
          <a:xfrm>
            <a:off x="9294114" y="5945487"/>
            <a:ext cx="0" cy="41572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609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191</Words>
  <Application>Microsoft Office PowerPoint</Application>
  <PresentationFormat>Panorámica</PresentationFormat>
  <Paragraphs>50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AARON IVAN  SALAZAR  MACIAS</dc:creator>
  <cp:lastModifiedBy>AARON IVAN  SALAZAR  MACIAS</cp:lastModifiedBy>
  <cp:revision>22</cp:revision>
  <dcterms:created xsi:type="dcterms:W3CDTF">2020-10-24T00:36:32Z</dcterms:created>
  <dcterms:modified xsi:type="dcterms:W3CDTF">2020-11-04T02:18:31Z</dcterms:modified>
</cp:coreProperties>
</file>