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83FE67-E38D-4E80-9B41-3CC91B4BF4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12EEDD-00E7-4BC8-BB2A-4838BB60F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05BBE0-5B8C-412E-BAA9-F6E1E6FF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270C68-B816-4CE3-BDEA-CBD3D96B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8D897-D145-44AB-9577-AD99D151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096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E8FB86-86C3-48C4-A965-F07EF8608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4F5361-F8E0-4027-83BF-8BAA23554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C580CE-0F49-4CE4-9575-CBD0846D8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563EBF-E670-4F04-ACEC-53AD7BBF0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9D1EE1-E723-4B61-9A68-E612724E7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946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D1D9BA-ACAE-4AE0-9E40-85730D24E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9F5622-C449-468A-B94D-2172DE6FC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0CF1E4-5F2A-440B-8EDF-65A093FA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EAAF62-54FF-4C2E-99C2-7F3ED306A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805E53-9CDA-447C-A02E-A5CCCC9E4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6476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EA2F76-1C7D-4676-B939-73F317A3A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89DC18-F94B-48C8-B3D6-FC1F8624F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47AD17-A2BA-4550-AE59-3B7E8CCF8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F4F4EF-FC75-46CD-96E3-D1E9FF787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407C11-FAC2-412F-973E-3813DD4B1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7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59043-19CD-4762-A664-8AC7CF63A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33F0DF-40E9-472F-A7DC-5FADCEB08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435214-D8DC-4B7B-9B81-8ADBA910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9B5E6D-AB2B-4D5E-899E-4D1E763F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DAE5EB-E931-4411-96A1-68729FF2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832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03D9B-2D08-4677-AEDC-F9501302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C246DD-1474-43A7-8608-9476FBCA9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B8C5C0-A6BD-4A6E-AA3B-9A7C3F0FC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F237EB-7616-4A1C-AE8C-78F03801C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9D8938-666C-483E-B026-8022DD7F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D17A93-626E-4B64-A4BB-E54AA0B0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236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38DDA-9785-487F-8DC1-15073DB4D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C529BE-7AE8-47AE-8C98-2A6F7135F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38B742-90DC-4CD0-90CB-4BD194EE7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2CE6BD-CFD1-4AA0-AB34-CF452925A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1E8E3CB-0BC6-4656-B76E-B38854105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11B637-38B4-42D8-92AC-A72840E77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995E5D-2A45-4E89-ABA3-FC9751D6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4A354C-60D0-42C3-B3B0-F4BDAEC97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595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678389-C01D-4463-A8DE-92D32248D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15DE00-CF10-4D28-877C-52FD55047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D82F455-C55A-46DF-AC08-59FDC79C5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E6262ED-789E-462F-B303-8CF2699B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599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C83C4E6-1858-4844-9A96-F90AD75F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B0AC341-917A-48CB-A2E0-02870CB7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107395-0151-46D3-8510-A72A8E65F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34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149AB-A855-432C-8AB8-8596BCE9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6ADBAD-FE3F-4DF6-8F87-694DD29B9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2DEA33-BD60-4DE2-9134-4569E829A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503A55-5715-40B3-A136-2E7327AE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6E3EF6-258F-4DF5-958F-6CA6F468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1489E9-E4D7-43F3-8337-D586AEBD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026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23673-DEB7-4530-B6D9-5FBBF4D17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47CFAEB-F955-4769-A980-86F845F22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A1C24A-1A32-41ED-BFB7-86A9ABCC9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431C0D-0A55-45D9-B59C-7F3370E39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7F86F3-0002-4DAA-92D2-CEEEDD1E2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81E842-4EA3-4FF4-B959-43F65A7A7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771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B126B9A-C8FD-4AFE-AC3B-92FD1D1F4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E83CC6-09B8-4CC8-96A6-B7D424F6A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8B3FE6-1BD7-45F0-A689-A93AED1D76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E271-A116-4C25-86D2-8EDA49924D26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969387-24AD-41A7-A284-1A7BE7DA0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AD7F34-3B6D-4AEA-A6EA-02EA788E0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385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410818" y="1455916"/>
            <a:ext cx="113703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PARTES Y FUNCIONES DE OFFICE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18" y="2845905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9F01DEB-5A27-4A36-83C6-FD6DE7DCAA2E}"/>
              </a:ext>
            </a:extLst>
          </p:cNvPr>
          <p:cNvSpPr/>
          <p:nvPr/>
        </p:nvSpPr>
        <p:spPr>
          <a:xfrm>
            <a:off x="410818" y="2322684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583E2D1-721A-4527-B3D9-0F499063D804}"/>
              </a:ext>
            </a:extLst>
          </p:cNvPr>
          <p:cNvSpPr/>
          <p:nvPr/>
        </p:nvSpPr>
        <p:spPr>
          <a:xfrm>
            <a:off x="410818" y="4012097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4451F2D-6E7A-4CA1-9FE0-84C37FAF32CB}"/>
              </a:ext>
            </a:extLst>
          </p:cNvPr>
          <p:cNvSpPr/>
          <p:nvPr/>
        </p:nvSpPr>
        <p:spPr>
          <a:xfrm>
            <a:off x="410818" y="3488876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GRADO Y SECCIÓN</a:t>
            </a:r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B88982D-89D5-4841-8B9A-E3DC02B80D52}"/>
              </a:ext>
            </a:extLst>
          </p:cNvPr>
          <p:cNvSpPr/>
          <p:nvPr/>
        </p:nvSpPr>
        <p:spPr>
          <a:xfrm>
            <a:off x="410818" y="5174976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BCEFC86-9AF6-4D2E-BA01-0BD76C08950C}"/>
              </a:ext>
            </a:extLst>
          </p:cNvPr>
          <p:cNvSpPr/>
          <p:nvPr/>
        </p:nvSpPr>
        <p:spPr>
          <a:xfrm>
            <a:off x="410818" y="4651755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FECHA: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AE8F3704-87C4-4123-B252-57E2687A9EA2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395A522-4EE4-4E6B-8192-1CF37078894D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B8EF5F36-3001-4DB5-AB4F-8E60FA8D0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9" name="Rectángulo 18">
            <a:extLst>
              <a:ext uri="{FF2B5EF4-FFF2-40B4-BE49-F238E27FC236}">
                <a16:creationId xmlns:a16="http://schemas.microsoft.com/office/drawing/2014/main" id="{34E355B4-D3EE-4CC3-8B03-51EADA368D85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</p:spTree>
    <p:extLst>
      <p:ext uri="{BB962C8B-B14F-4D97-AF65-F5344CB8AC3E}">
        <p14:creationId xmlns:p14="http://schemas.microsoft.com/office/powerpoint/2010/main" val="3966056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Insertar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Complementos</a:t>
            </a:r>
          </a:p>
        </p:txBody>
      </p:sp>
    </p:spTree>
    <p:extLst>
      <p:ext uri="{BB962C8B-B14F-4D97-AF65-F5344CB8AC3E}">
        <p14:creationId xmlns:p14="http://schemas.microsoft.com/office/powerpoint/2010/main" val="171645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Insertar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Multimedia</a:t>
            </a:r>
          </a:p>
        </p:txBody>
      </p:sp>
    </p:spTree>
    <p:extLst>
      <p:ext uri="{BB962C8B-B14F-4D97-AF65-F5344CB8AC3E}">
        <p14:creationId xmlns:p14="http://schemas.microsoft.com/office/powerpoint/2010/main" val="4063145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Insertar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Vínculos</a:t>
            </a:r>
          </a:p>
        </p:txBody>
      </p:sp>
    </p:spTree>
    <p:extLst>
      <p:ext uri="{BB962C8B-B14F-4D97-AF65-F5344CB8AC3E}">
        <p14:creationId xmlns:p14="http://schemas.microsoft.com/office/powerpoint/2010/main" val="6005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Insertar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Comentarios</a:t>
            </a:r>
          </a:p>
        </p:txBody>
      </p:sp>
    </p:spTree>
    <p:extLst>
      <p:ext uri="{BB962C8B-B14F-4D97-AF65-F5344CB8AC3E}">
        <p14:creationId xmlns:p14="http://schemas.microsoft.com/office/powerpoint/2010/main" val="3982801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Insertar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Encabezado y pie de página</a:t>
            </a:r>
          </a:p>
        </p:txBody>
      </p:sp>
    </p:spTree>
    <p:extLst>
      <p:ext uri="{BB962C8B-B14F-4D97-AF65-F5344CB8AC3E}">
        <p14:creationId xmlns:p14="http://schemas.microsoft.com/office/powerpoint/2010/main" val="4077127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Insertar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3141675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Insertar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Símbolos</a:t>
            </a:r>
          </a:p>
        </p:txBody>
      </p:sp>
    </p:spTree>
    <p:extLst>
      <p:ext uri="{BB962C8B-B14F-4D97-AF65-F5344CB8AC3E}">
        <p14:creationId xmlns:p14="http://schemas.microsoft.com/office/powerpoint/2010/main" val="1530939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Insertar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</p:spTree>
    <p:extLst>
      <p:ext uri="{BB962C8B-B14F-4D97-AF65-F5344CB8AC3E}">
        <p14:creationId xmlns:p14="http://schemas.microsoft.com/office/powerpoint/2010/main" val="825633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Disposición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Configurar página</a:t>
            </a:r>
          </a:p>
        </p:txBody>
      </p:sp>
    </p:spTree>
    <p:extLst>
      <p:ext uri="{BB962C8B-B14F-4D97-AF65-F5344CB8AC3E}">
        <p14:creationId xmlns:p14="http://schemas.microsoft.com/office/powerpoint/2010/main" val="1598458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Disposición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Párrafo</a:t>
            </a:r>
          </a:p>
        </p:txBody>
      </p:sp>
    </p:spTree>
    <p:extLst>
      <p:ext uri="{BB962C8B-B14F-4D97-AF65-F5344CB8AC3E}">
        <p14:creationId xmlns:p14="http://schemas.microsoft.com/office/powerpoint/2010/main" val="3468928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410818" y="1455916"/>
            <a:ext cx="1137036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INDICACIONES: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C83C56F-32B2-43CA-B80F-2CAD8116AF6C}"/>
              </a:ext>
            </a:extLst>
          </p:cNvPr>
          <p:cNvSpPr/>
          <p:nvPr/>
        </p:nvSpPr>
        <p:spPr>
          <a:xfrm>
            <a:off x="410818" y="2042302"/>
            <a:ext cx="1137036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2800" b="0" cap="none" spc="0" dirty="0">
                <a:ln w="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Identifica cada una de las partes y funciones de las secciones de cada pestaña de Word.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8A4FCDB-5694-4014-A411-6D49D111CB3A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B8628EB-9F7D-41F9-8FF2-40A820A02FEF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1EC5011A-E2A9-42F8-A495-0E27CF08F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F8AA62CC-A7D4-40C7-BD5D-A7C546420EEF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54BFC77-B0A8-40AC-9DC0-268E5B89164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256" b="78394"/>
          <a:stretch/>
        </p:blipFill>
        <p:spPr>
          <a:xfrm>
            <a:off x="0" y="5731563"/>
            <a:ext cx="12192000" cy="11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7038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Disposición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Organizar</a:t>
            </a:r>
          </a:p>
        </p:txBody>
      </p:sp>
    </p:spTree>
    <p:extLst>
      <p:ext uri="{BB962C8B-B14F-4D97-AF65-F5344CB8AC3E}">
        <p14:creationId xmlns:p14="http://schemas.microsoft.com/office/powerpoint/2010/main" val="3293325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Tabla de contenido</a:t>
            </a:r>
          </a:p>
        </p:txBody>
      </p:sp>
    </p:spTree>
    <p:extLst>
      <p:ext uri="{BB962C8B-B14F-4D97-AF65-F5344CB8AC3E}">
        <p14:creationId xmlns:p14="http://schemas.microsoft.com/office/powerpoint/2010/main" val="42183993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Notas al pie</a:t>
            </a:r>
          </a:p>
        </p:txBody>
      </p:sp>
    </p:spTree>
    <p:extLst>
      <p:ext uri="{BB962C8B-B14F-4D97-AF65-F5344CB8AC3E}">
        <p14:creationId xmlns:p14="http://schemas.microsoft.com/office/powerpoint/2010/main" val="2514989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Investigación</a:t>
            </a:r>
          </a:p>
        </p:txBody>
      </p:sp>
    </p:spTree>
    <p:extLst>
      <p:ext uri="{BB962C8B-B14F-4D97-AF65-F5344CB8AC3E}">
        <p14:creationId xmlns:p14="http://schemas.microsoft.com/office/powerpoint/2010/main" val="37211818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Citas y bibliografía</a:t>
            </a:r>
          </a:p>
        </p:txBody>
      </p:sp>
    </p:spTree>
    <p:extLst>
      <p:ext uri="{BB962C8B-B14F-4D97-AF65-F5344CB8AC3E}">
        <p14:creationId xmlns:p14="http://schemas.microsoft.com/office/powerpoint/2010/main" val="39865028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Títulos</a:t>
            </a:r>
          </a:p>
        </p:txBody>
      </p:sp>
    </p:spTree>
    <p:extLst>
      <p:ext uri="{BB962C8B-B14F-4D97-AF65-F5344CB8AC3E}">
        <p14:creationId xmlns:p14="http://schemas.microsoft.com/office/powerpoint/2010/main" val="17288647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4182676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Muestra todos los elementos que ha copiado en el portapapeles.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Inicio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Portapapeles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AD338CE9-58CB-4C94-9DFB-816F5F466CD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860" r="88308" b="78394"/>
          <a:stretch/>
        </p:blipFill>
        <p:spPr>
          <a:xfrm>
            <a:off x="669239" y="2912098"/>
            <a:ext cx="5116622" cy="300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145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AQUÍ VA EL NOMBRE DE LA PESTAÑA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Fuente</a:t>
            </a:r>
          </a:p>
        </p:txBody>
      </p:sp>
    </p:spTree>
    <p:extLst>
      <p:ext uri="{BB962C8B-B14F-4D97-AF65-F5344CB8AC3E}">
        <p14:creationId xmlns:p14="http://schemas.microsoft.com/office/powerpoint/2010/main" val="3557488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AQUÍ VA EL NOMBRE DE LA PESTAÑA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Párrafo</a:t>
            </a:r>
          </a:p>
        </p:txBody>
      </p:sp>
    </p:spTree>
    <p:extLst>
      <p:ext uri="{BB962C8B-B14F-4D97-AF65-F5344CB8AC3E}">
        <p14:creationId xmlns:p14="http://schemas.microsoft.com/office/powerpoint/2010/main" val="2508547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AQUÍ VA EL NOMBRE DE LA PESTAÑA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Estilos</a:t>
            </a:r>
          </a:p>
        </p:txBody>
      </p:sp>
    </p:spTree>
    <p:extLst>
      <p:ext uri="{BB962C8B-B14F-4D97-AF65-F5344CB8AC3E}">
        <p14:creationId xmlns:p14="http://schemas.microsoft.com/office/powerpoint/2010/main" val="2008785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AQUÍ VA EL NOMBRE DE LA PESTAÑA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Edición</a:t>
            </a:r>
          </a:p>
        </p:txBody>
      </p:sp>
    </p:spTree>
    <p:extLst>
      <p:ext uri="{BB962C8B-B14F-4D97-AF65-F5344CB8AC3E}">
        <p14:creationId xmlns:p14="http://schemas.microsoft.com/office/powerpoint/2010/main" val="172243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Insertar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Tablas</a:t>
            </a:r>
          </a:p>
        </p:txBody>
      </p:sp>
    </p:spTree>
    <p:extLst>
      <p:ext uri="{BB962C8B-B14F-4D97-AF65-F5344CB8AC3E}">
        <p14:creationId xmlns:p14="http://schemas.microsoft.com/office/powerpoint/2010/main" val="985152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20" y="2707298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2000" dirty="0"/>
              <a:t>AQUÍ VA LA IMAGEN.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35150" y="2707297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s-MX" sz="2000" dirty="0"/>
              <a:t>AQUÍ VA LA DESCRIPCIÓN DE LA SECCIÓN.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7450" y="2118333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IMAGEN: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41780" y="2118332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CC09B7-07B4-42C0-AA75-7924F048E99F}"/>
              </a:ext>
            </a:extLst>
          </p:cNvPr>
          <p:cNvSpPr/>
          <p:nvPr/>
        </p:nvSpPr>
        <p:spPr>
          <a:xfrm>
            <a:off x="-1" y="2"/>
            <a:ext cx="12191999" cy="7288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0599FBE-E2AD-42A6-8AC7-466328E6814A}"/>
              </a:ext>
            </a:extLst>
          </p:cNvPr>
          <p:cNvSpPr/>
          <p:nvPr/>
        </p:nvSpPr>
        <p:spPr>
          <a:xfrm>
            <a:off x="-1" y="0"/>
            <a:ext cx="12191999" cy="577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1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AFA70E9-DD15-4169-AA2D-3BD0955C0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85" y="25676"/>
            <a:ext cx="703193" cy="70319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60749C7-03BD-417C-B0D8-27425DF23514}"/>
              </a:ext>
            </a:extLst>
          </p:cNvPr>
          <p:cNvSpPr/>
          <p:nvPr/>
        </p:nvSpPr>
        <p:spPr>
          <a:xfrm>
            <a:off x="1378226" y="145143"/>
            <a:ext cx="7676325" cy="438584"/>
          </a:xfrm>
          <a:prstGeom prst="rect">
            <a:avLst/>
          </a:prstGeom>
          <a:noFill/>
        </p:spPr>
        <p:txBody>
          <a:bodyPr wrap="square" lIns="68580" tIns="34291" rIns="68580" bIns="3429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MT SMF&amp;AUTO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Herramientas Informáticas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6DF7CC0-C273-473E-BD37-F52A0840E45C}"/>
              </a:ext>
            </a:extLst>
          </p:cNvPr>
          <p:cNvSpPr/>
          <p:nvPr/>
        </p:nvSpPr>
        <p:spPr>
          <a:xfrm>
            <a:off x="404190" y="940606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PESTAÑA: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5E48C58-35C8-47B7-B224-E6E436259F3B}"/>
              </a:ext>
            </a:extLst>
          </p:cNvPr>
          <p:cNvSpPr/>
          <p:nvPr/>
        </p:nvSpPr>
        <p:spPr>
          <a:xfrm>
            <a:off x="3319666" y="936652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Insertar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3E15D58-91C6-48A0-A18A-C6991EA44AF3}"/>
              </a:ext>
            </a:extLst>
          </p:cNvPr>
          <p:cNvSpPr/>
          <p:nvPr/>
        </p:nvSpPr>
        <p:spPr>
          <a:xfrm>
            <a:off x="410820" y="1529571"/>
            <a:ext cx="277633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SECCIÓN: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408101C-2648-4EE7-B27D-9CAFC52A9AEF}"/>
              </a:ext>
            </a:extLst>
          </p:cNvPr>
          <p:cNvSpPr/>
          <p:nvPr/>
        </p:nvSpPr>
        <p:spPr>
          <a:xfrm>
            <a:off x="3326296" y="1525617"/>
            <a:ext cx="846814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Ilustraciones</a:t>
            </a:r>
          </a:p>
        </p:txBody>
      </p:sp>
    </p:spTree>
    <p:extLst>
      <p:ext uri="{BB962C8B-B14F-4D97-AF65-F5344CB8AC3E}">
        <p14:creationId xmlns:p14="http://schemas.microsoft.com/office/powerpoint/2010/main" val="28250305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799</Words>
  <Application>Microsoft Office PowerPoint</Application>
  <PresentationFormat>Panorámica</PresentationFormat>
  <Paragraphs>223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1" baseType="lpstr">
      <vt:lpstr>Aharoni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ivanivenian sama</dc:creator>
  <cp:lastModifiedBy>AARON IVAN  SALAZAR  MACIAS</cp:lastModifiedBy>
  <cp:revision>30</cp:revision>
  <dcterms:created xsi:type="dcterms:W3CDTF">2020-05-09T22:31:27Z</dcterms:created>
  <dcterms:modified xsi:type="dcterms:W3CDTF">2020-09-08T22:49:10Z</dcterms:modified>
</cp:coreProperties>
</file>